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79" r:id="rId5"/>
  </p:sldMasterIdLst>
  <p:notesMasterIdLst>
    <p:notesMasterId r:id="rId56"/>
  </p:notesMasterIdLst>
  <p:handoutMasterIdLst>
    <p:handoutMasterId r:id="rId57"/>
  </p:handoutMasterIdLst>
  <p:sldIdLst>
    <p:sldId id="1034" r:id="rId6"/>
    <p:sldId id="303" r:id="rId7"/>
    <p:sldId id="263" r:id="rId8"/>
    <p:sldId id="1018" r:id="rId9"/>
    <p:sldId id="463" r:id="rId10"/>
    <p:sldId id="465" r:id="rId11"/>
    <p:sldId id="611" r:id="rId12"/>
    <p:sldId id="946" r:id="rId13"/>
    <p:sldId id="472" r:id="rId14"/>
    <p:sldId id="1012" r:id="rId15"/>
    <p:sldId id="1019" r:id="rId16"/>
    <p:sldId id="949" r:id="rId17"/>
    <p:sldId id="966" r:id="rId18"/>
    <p:sldId id="963" r:id="rId19"/>
    <p:sldId id="952" r:id="rId20"/>
    <p:sldId id="957" r:id="rId21"/>
    <p:sldId id="962" r:id="rId22"/>
    <p:sldId id="530" r:id="rId23"/>
    <p:sldId id="1021" r:id="rId24"/>
    <p:sldId id="1022" r:id="rId25"/>
    <p:sldId id="1020" r:id="rId26"/>
    <p:sldId id="521" r:id="rId27"/>
    <p:sldId id="581" r:id="rId28"/>
    <p:sldId id="582" r:id="rId29"/>
    <p:sldId id="583" r:id="rId30"/>
    <p:sldId id="584" r:id="rId31"/>
    <p:sldId id="528" r:id="rId32"/>
    <p:sldId id="485" r:id="rId33"/>
    <p:sldId id="489" r:id="rId34"/>
    <p:sldId id="1025" r:id="rId35"/>
    <p:sldId id="1026" r:id="rId36"/>
    <p:sldId id="1023" r:id="rId37"/>
    <p:sldId id="1024" r:id="rId38"/>
    <p:sldId id="522" r:id="rId39"/>
    <p:sldId id="502" r:id="rId40"/>
    <p:sldId id="980" r:id="rId41"/>
    <p:sldId id="1027" r:id="rId42"/>
    <p:sldId id="928" r:id="rId43"/>
    <p:sldId id="526" r:id="rId44"/>
    <p:sldId id="1028" r:id="rId45"/>
    <p:sldId id="1029" r:id="rId46"/>
    <p:sldId id="968" r:id="rId47"/>
    <p:sldId id="614" r:id="rId48"/>
    <p:sldId id="674" r:id="rId49"/>
    <p:sldId id="1014" r:id="rId50"/>
    <p:sldId id="1031" r:id="rId51"/>
    <p:sldId id="1032" r:id="rId52"/>
    <p:sldId id="998" r:id="rId53"/>
    <p:sldId id="999" r:id="rId54"/>
    <p:sldId id="1033" r:id="rId55"/>
  </p:sldIdLst>
  <p:sldSz cx="12192000" cy="6858000"/>
  <p:notesSz cx="6858000" cy="9144000"/>
  <p:custDataLst>
    <p:tags r:id="rId58"/>
  </p:custDataLst>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68" autoAdjust="0"/>
    <p:restoredTop sz="82374" autoAdjust="0"/>
  </p:normalViewPr>
  <p:slideViewPr>
    <p:cSldViewPr snapToGrid="0" snapToObjects="1">
      <p:cViewPr>
        <p:scale>
          <a:sx n="66" d="100"/>
          <a:sy n="66" d="100"/>
        </p:scale>
        <p:origin x="-852" y="-270"/>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ags" Target="tags/tag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handoutMaster" Target="handoutMasters/handoutMaster1.xml"/><Relationship Id="rId61"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82755D-12BA-0A44-9159-52243FE389DA}" type="doc">
      <dgm:prSet loTypeId="urn:microsoft.com/office/officeart/2005/8/layout/chevron2" loCatId="" qsTypeId="urn:microsoft.com/office/officeart/2005/8/quickstyle/simple4" qsCatId="simple" csTypeId="urn:microsoft.com/office/officeart/2005/8/colors/accent1_2" csCatId="accent1" phldr="1"/>
      <dgm:spPr/>
      <dgm:t>
        <a:bodyPr/>
        <a:lstStyle/>
        <a:p>
          <a:endParaRPr lang="es-ES"/>
        </a:p>
      </dgm:t>
    </dgm:pt>
    <dgm:pt modelId="{F0D17B93-7169-BF44-97EA-E9F2576E5C3F}">
      <dgm:prSet phldrT="[Texto]"/>
      <dgm:spPr/>
      <dgm:t>
        <a:bodyPr/>
        <a:lstStyle/>
        <a:p>
          <a:r>
            <a:rPr lang="es-MX" dirty="0">
              <a:latin typeface="Univers LT Std 47 Cn Lt" pitchFamily="34" charset="0"/>
            </a:rPr>
            <a:t>Hayan iniciado prestación con posterioridad al 1 enero o dejado de laborar antes de 1 de diciembre</a:t>
          </a:r>
          <a:endParaRPr lang="es-ES" dirty="0"/>
        </a:p>
      </dgm:t>
    </dgm:pt>
    <dgm:pt modelId="{0CCF87B3-5F76-E842-80A2-A86DDDFF5EEA}" type="parTrans" cxnId="{A0ED2098-6810-3944-8B46-216A5FAE1D38}">
      <dgm:prSet/>
      <dgm:spPr/>
      <dgm:t>
        <a:bodyPr/>
        <a:lstStyle/>
        <a:p>
          <a:endParaRPr lang="es-ES"/>
        </a:p>
      </dgm:t>
    </dgm:pt>
    <dgm:pt modelId="{150CB95B-7B3F-0E43-8A10-7A193CE50958}" type="sibTrans" cxnId="{A0ED2098-6810-3944-8B46-216A5FAE1D38}">
      <dgm:prSet/>
      <dgm:spPr/>
      <dgm:t>
        <a:bodyPr/>
        <a:lstStyle/>
        <a:p>
          <a:endParaRPr lang="es-ES"/>
        </a:p>
      </dgm:t>
    </dgm:pt>
    <dgm:pt modelId="{163CDF43-0BCE-1C4B-A61E-DB39BEA76E3A}">
      <dgm:prSet phldrT="[Texto]"/>
      <dgm:spPr/>
      <dgm:t>
        <a:bodyPr/>
        <a:lstStyle/>
        <a:p>
          <a:endParaRPr lang="es-ES" dirty="0"/>
        </a:p>
      </dgm:t>
    </dgm:pt>
    <dgm:pt modelId="{08CDF40A-914B-5144-98A4-F3CF39DFB239}" type="parTrans" cxnId="{A38881D7-58CE-3B47-8AF7-D41FCFA11CC9}">
      <dgm:prSet/>
      <dgm:spPr/>
      <dgm:t>
        <a:bodyPr/>
        <a:lstStyle/>
        <a:p>
          <a:endParaRPr lang="es-ES"/>
        </a:p>
      </dgm:t>
    </dgm:pt>
    <dgm:pt modelId="{7B523BF6-EEDE-7B47-9290-9B58B194DC2E}" type="sibTrans" cxnId="{A38881D7-58CE-3B47-8AF7-D41FCFA11CC9}">
      <dgm:prSet/>
      <dgm:spPr/>
      <dgm:t>
        <a:bodyPr/>
        <a:lstStyle/>
        <a:p>
          <a:endParaRPr lang="es-ES"/>
        </a:p>
      </dgm:t>
    </dgm:pt>
    <dgm:pt modelId="{AF3A7298-9773-3B4D-A071-AB33CDF0434E}" type="pres">
      <dgm:prSet presAssocID="{F882755D-12BA-0A44-9159-52243FE389DA}" presName="linearFlow" presStyleCnt="0">
        <dgm:presLayoutVars>
          <dgm:dir/>
          <dgm:animLvl val="lvl"/>
          <dgm:resizeHandles val="exact"/>
        </dgm:presLayoutVars>
      </dgm:prSet>
      <dgm:spPr/>
      <dgm:t>
        <a:bodyPr/>
        <a:lstStyle/>
        <a:p>
          <a:endParaRPr lang="es-MX"/>
        </a:p>
      </dgm:t>
    </dgm:pt>
    <dgm:pt modelId="{C792688A-FE76-7645-AA0A-3ACB7DE5AD63}" type="pres">
      <dgm:prSet presAssocID="{163CDF43-0BCE-1C4B-A61E-DB39BEA76E3A}" presName="composite" presStyleCnt="0"/>
      <dgm:spPr/>
    </dgm:pt>
    <dgm:pt modelId="{1E95203A-D202-BB4E-9377-C7949A664007}" type="pres">
      <dgm:prSet presAssocID="{163CDF43-0BCE-1C4B-A61E-DB39BEA76E3A}" presName="parentText" presStyleLbl="alignNode1" presStyleIdx="0" presStyleCnt="1">
        <dgm:presLayoutVars>
          <dgm:chMax val="1"/>
          <dgm:bulletEnabled val="1"/>
        </dgm:presLayoutVars>
      </dgm:prSet>
      <dgm:spPr/>
      <dgm:t>
        <a:bodyPr/>
        <a:lstStyle/>
        <a:p>
          <a:endParaRPr lang="es-MX"/>
        </a:p>
      </dgm:t>
    </dgm:pt>
    <dgm:pt modelId="{423ABE70-71D4-FC45-BCFC-F352A9CFDA0C}" type="pres">
      <dgm:prSet presAssocID="{163CDF43-0BCE-1C4B-A61E-DB39BEA76E3A}" presName="descendantText" presStyleLbl="alignAcc1" presStyleIdx="0" presStyleCnt="1">
        <dgm:presLayoutVars>
          <dgm:bulletEnabled val="1"/>
        </dgm:presLayoutVars>
      </dgm:prSet>
      <dgm:spPr/>
      <dgm:t>
        <a:bodyPr/>
        <a:lstStyle/>
        <a:p>
          <a:endParaRPr lang="es-MX"/>
        </a:p>
      </dgm:t>
    </dgm:pt>
  </dgm:ptLst>
  <dgm:cxnLst>
    <dgm:cxn modelId="{64724A8E-792D-6F47-B598-6316D89CB6B0}" type="presOf" srcId="{163CDF43-0BCE-1C4B-A61E-DB39BEA76E3A}" destId="{1E95203A-D202-BB4E-9377-C7949A664007}" srcOrd="0" destOrd="0" presId="urn:microsoft.com/office/officeart/2005/8/layout/chevron2"/>
    <dgm:cxn modelId="{BC290EED-D0F9-9241-AE26-C1A33BBE7E96}" type="presOf" srcId="{F882755D-12BA-0A44-9159-52243FE389DA}" destId="{AF3A7298-9773-3B4D-A071-AB33CDF0434E}" srcOrd="0" destOrd="0" presId="urn:microsoft.com/office/officeart/2005/8/layout/chevron2"/>
    <dgm:cxn modelId="{A0ED2098-6810-3944-8B46-216A5FAE1D38}" srcId="{163CDF43-0BCE-1C4B-A61E-DB39BEA76E3A}" destId="{F0D17B93-7169-BF44-97EA-E9F2576E5C3F}" srcOrd="0" destOrd="0" parTransId="{0CCF87B3-5F76-E842-80A2-A86DDDFF5EEA}" sibTransId="{150CB95B-7B3F-0E43-8A10-7A193CE50958}"/>
    <dgm:cxn modelId="{A38881D7-58CE-3B47-8AF7-D41FCFA11CC9}" srcId="{F882755D-12BA-0A44-9159-52243FE389DA}" destId="{163CDF43-0BCE-1C4B-A61E-DB39BEA76E3A}" srcOrd="0" destOrd="0" parTransId="{08CDF40A-914B-5144-98A4-F3CF39DFB239}" sibTransId="{7B523BF6-EEDE-7B47-9290-9B58B194DC2E}"/>
    <dgm:cxn modelId="{DB536B3D-4A86-5B44-AFDD-B6FC0E7CF1CF}" type="presOf" srcId="{F0D17B93-7169-BF44-97EA-E9F2576E5C3F}" destId="{423ABE70-71D4-FC45-BCFC-F352A9CFDA0C}" srcOrd="0" destOrd="0" presId="urn:microsoft.com/office/officeart/2005/8/layout/chevron2"/>
    <dgm:cxn modelId="{5BA2A4E0-60E3-4A44-805D-1B6951AE43C4}" type="presParOf" srcId="{AF3A7298-9773-3B4D-A071-AB33CDF0434E}" destId="{C792688A-FE76-7645-AA0A-3ACB7DE5AD63}" srcOrd="0" destOrd="0" presId="urn:microsoft.com/office/officeart/2005/8/layout/chevron2"/>
    <dgm:cxn modelId="{BA8AE6DE-A911-9F48-91E8-65874F663FBE}" type="presParOf" srcId="{C792688A-FE76-7645-AA0A-3ACB7DE5AD63}" destId="{1E95203A-D202-BB4E-9377-C7949A664007}" srcOrd="0" destOrd="0" presId="urn:microsoft.com/office/officeart/2005/8/layout/chevron2"/>
    <dgm:cxn modelId="{44779F50-CB68-7A4B-A84C-813B74B1091B}" type="presParOf" srcId="{C792688A-FE76-7645-AA0A-3ACB7DE5AD63}" destId="{423ABE70-71D4-FC45-BCFC-F352A9CFDA0C}"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82755D-12BA-0A44-9159-52243FE389DA}" type="doc">
      <dgm:prSet loTypeId="urn:microsoft.com/office/officeart/2005/8/layout/chevron2" loCatId="" qsTypeId="urn:microsoft.com/office/officeart/2005/8/quickstyle/simple4" qsCatId="simple" csTypeId="urn:microsoft.com/office/officeart/2005/8/colors/accent2_2" csCatId="accent2" phldr="1"/>
      <dgm:spPr/>
      <dgm:t>
        <a:bodyPr/>
        <a:lstStyle/>
        <a:p>
          <a:endParaRPr lang="es-ES"/>
        </a:p>
      </dgm:t>
    </dgm:pt>
    <dgm:pt modelId="{F0D17B93-7169-BF44-97EA-E9F2576E5C3F}">
      <dgm:prSet phldrT="[Texto]" custT="1"/>
      <dgm:spPr/>
      <dgm:t>
        <a:bodyPr/>
        <a:lstStyle/>
        <a:p>
          <a:r>
            <a:rPr lang="es-MX" sz="2100" dirty="0">
              <a:latin typeface="Univers LT Std 47 Cn Lt" pitchFamily="34" charset="0"/>
            </a:rPr>
            <a:t>Ingresos mayores a $400,000</a:t>
          </a:r>
          <a:endParaRPr lang="es-ES" sz="2100" dirty="0"/>
        </a:p>
      </dgm:t>
    </dgm:pt>
    <dgm:pt modelId="{0CCF87B3-5F76-E842-80A2-A86DDDFF5EEA}" type="parTrans" cxnId="{A0ED2098-6810-3944-8B46-216A5FAE1D38}">
      <dgm:prSet/>
      <dgm:spPr/>
      <dgm:t>
        <a:bodyPr/>
        <a:lstStyle/>
        <a:p>
          <a:endParaRPr lang="es-ES"/>
        </a:p>
      </dgm:t>
    </dgm:pt>
    <dgm:pt modelId="{150CB95B-7B3F-0E43-8A10-7A193CE50958}" type="sibTrans" cxnId="{A0ED2098-6810-3944-8B46-216A5FAE1D38}">
      <dgm:prSet/>
      <dgm:spPr/>
      <dgm:t>
        <a:bodyPr/>
        <a:lstStyle/>
        <a:p>
          <a:endParaRPr lang="es-ES"/>
        </a:p>
      </dgm:t>
    </dgm:pt>
    <dgm:pt modelId="{163CDF43-0BCE-1C4B-A61E-DB39BEA76E3A}">
      <dgm:prSet phldrT="[Texto]"/>
      <dgm:spPr/>
      <dgm:t>
        <a:bodyPr/>
        <a:lstStyle/>
        <a:p>
          <a:endParaRPr lang="es-ES" dirty="0"/>
        </a:p>
      </dgm:t>
    </dgm:pt>
    <dgm:pt modelId="{08CDF40A-914B-5144-98A4-F3CF39DFB239}" type="parTrans" cxnId="{A38881D7-58CE-3B47-8AF7-D41FCFA11CC9}">
      <dgm:prSet/>
      <dgm:spPr/>
      <dgm:t>
        <a:bodyPr/>
        <a:lstStyle/>
        <a:p>
          <a:endParaRPr lang="es-ES"/>
        </a:p>
      </dgm:t>
    </dgm:pt>
    <dgm:pt modelId="{7B523BF6-EEDE-7B47-9290-9B58B194DC2E}" type="sibTrans" cxnId="{A38881D7-58CE-3B47-8AF7-D41FCFA11CC9}">
      <dgm:prSet/>
      <dgm:spPr/>
      <dgm:t>
        <a:bodyPr/>
        <a:lstStyle/>
        <a:p>
          <a:endParaRPr lang="es-ES"/>
        </a:p>
      </dgm:t>
    </dgm:pt>
    <dgm:pt modelId="{AF3A7298-9773-3B4D-A071-AB33CDF0434E}" type="pres">
      <dgm:prSet presAssocID="{F882755D-12BA-0A44-9159-52243FE389DA}" presName="linearFlow" presStyleCnt="0">
        <dgm:presLayoutVars>
          <dgm:dir/>
          <dgm:animLvl val="lvl"/>
          <dgm:resizeHandles val="exact"/>
        </dgm:presLayoutVars>
      </dgm:prSet>
      <dgm:spPr/>
      <dgm:t>
        <a:bodyPr/>
        <a:lstStyle/>
        <a:p>
          <a:endParaRPr lang="es-MX"/>
        </a:p>
      </dgm:t>
    </dgm:pt>
    <dgm:pt modelId="{C792688A-FE76-7645-AA0A-3ACB7DE5AD63}" type="pres">
      <dgm:prSet presAssocID="{163CDF43-0BCE-1C4B-A61E-DB39BEA76E3A}" presName="composite" presStyleCnt="0"/>
      <dgm:spPr/>
    </dgm:pt>
    <dgm:pt modelId="{1E95203A-D202-BB4E-9377-C7949A664007}" type="pres">
      <dgm:prSet presAssocID="{163CDF43-0BCE-1C4B-A61E-DB39BEA76E3A}" presName="parentText" presStyleLbl="alignNode1" presStyleIdx="0" presStyleCnt="1">
        <dgm:presLayoutVars>
          <dgm:chMax val="1"/>
          <dgm:bulletEnabled val="1"/>
        </dgm:presLayoutVars>
      </dgm:prSet>
      <dgm:spPr/>
      <dgm:t>
        <a:bodyPr/>
        <a:lstStyle/>
        <a:p>
          <a:endParaRPr lang="es-MX"/>
        </a:p>
      </dgm:t>
    </dgm:pt>
    <dgm:pt modelId="{423ABE70-71D4-FC45-BCFC-F352A9CFDA0C}" type="pres">
      <dgm:prSet presAssocID="{163CDF43-0BCE-1C4B-A61E-DB39BEA76E3A}" presName="descendantText" presStyleLbl="alignAcc1" presStyleIdx="0" presStyleCnt="1">
        <dgm:presLayoutVars>
          <dgm:bulletEnabled val="1"/>
        </dgm:presLayoutVars>
      </dgm:prSet>
      <dgm:spPr/>
      <dgm:t>
        <a:bodyPr/>
        <a:lstStyle/>
        <a:p>
          <a:endParaRPr lang="es-MX"/>
        </a:p>
      </dgm:t>
    </dgm:pt>
  </dgm:ptLst>
  <dgm:cxnLst>
    <dgm:cxn modelId="{12E8E946-B577-3141-90D0-62F89EBB4B51}" type="presOf" srcId="{F882755D-12BA-0A44-9159-52243FE389DA}" destId="{AF3A7298-9773-3B4D-A071-AB33CDF0434E}" srcOrd="0" destOrd="0" presId="urn:microsoft.com/office/officeart/2005/8/layout/chevron2"/>
    <dgm:cxn modelId="{3B74A5CF-A904-624B-8585-347961CB718B}" type="presOf" srcId="{163CDF43-0BCE-1C4B-A61E-DB39BEA76E3A}" destId="{1E95203A-D202-BB4E-9377-C7949A664007}" srcOrd="0" destOrd="0" presId="urn:microsoft.com/office/officeart/2005/8/layout/chevron2"/>
    <dgm:cxn modelId="{024A821B-B005-784C-A05E-A5A56995D7A7}" type="presOf" srcId="{F0D17B93-7169-BF44-97EA-E9F2576E5C3F}" destId="{423ABE70-71D4-FC45-BCFC-F352A9CFDA0C}" srcOrd="0" destOrd="0" presId="urn:microsoft.com/office/officeart/2005/8/layout/chevron2"/>
    <dgm:cxn modelId="{A0ED2098-6810-3944-8B46-216A5FAE1D38}" srcId="{163CDF43-0BCE-1C4B-A61E-DB39BEA76E3A}" destId="{F0D17B93-7169-BF44-97EA-E9F2576E5C3F}" srcOrd="0" destOrd="0" parTransId="{0CCF87B3-5F76-E842-80A2-A86DDDFF5EEA}" sibTransId="{150CB95B-7B3F-0E43-8A10-7A193CE50958}"/>
    <dgm:cxn modelId="{A38881D7-58CE-3B47-8AF7-D41FCFA11CC9}" srcId="{F882755D-12BA-0A44-9159-52243FE389DA}" destId="{163CDF43-0BCE-1C4B-A61E-DB39BEA76E3A}" srcOrd="0" destOrd="0" parTransId="{08CDF40A-914B-5144-98A4-F3CF39DFB239}" sibTransId="{7B523BF6-EEDE-7B47-9290-9B58B194DC2E}"/>
    <dgm:cxn modelId="{E4A578D0-7EE6-E14F-A40C-76944D7862F6}" type="presParOf" srcId="{AF3A7298-9773-3B4D-A071-AB33CDF0434E}" destId="{C792688A-FE76-7645-AA0A-3ACB7DE5AD63}" srcOrd="0" destOrd="0" presId="urn:microsoft.com/office/officeart/2005/8/layout/chevron2"/>
    <dgm:cxn modelId="{3B94214E-B78F-8E40-98FF-5A04BD008F06}" type="presParOf" srcId="{C792688A-FE76-7645-AA0A-3ACB7DE5AD63}" destId="{1E95203A-D202-BB4E-9377-C7949A664007}" srcOrd="0" destOrd="0" presId="urn:microsoft.com/office/officeart/2005/8/layout/chevron2"/>
    <dgm:cxn modelId="{C017135B-8DF3-1547-9F11-4DB059D73891}" type="presParOf" srcId="{C792688A-FE76-7645-AA0A-3ACB7DE5AD63}" destId="{423ABE70-71D4-FC45-BCFC-F352A9CFDA0C}"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882755D-12BA-0A44-9159-52243FE389DA}" type="doc">
      <dgm:prSet loTypeId="urn:microsoft.com/office/officeart/2005/8/layout/chevron2" loCatId="" qsTypeId="urn:microsoft.com/office/officeart/2005/8/quickstyle/simple4" qsCatId="simple" csTypeId="urn:microsoft.com/office/officeart/2005/8/colors/accent4_4" csCatId="accent4" phldr="1"/>
      <dgm:spPr/>
      <dgm:t>
        <a:bodyPr/>
        <a:lstStyle/>
        <a:p>
          <a:endParaRPr lang="es-ES"/>
        </a:p>
      </dgm:t>
    </dgm:pt>
    <dgm:pt modelId="{F0D17B93-7169-BF44-97EA-E9F2576E5C3F}">
      <dgm:prSet phldrT="[Texto]" custT="1"/>
      <dgm:spPr/>
      <dgm:t>
        <a:bodyPr/>
        <a:lstStyle/>
        <a:p>
          <a:r>
            <a:rPr lang="es-MX" sz="2100" dirty="0">
              <a:latin typeface="Univers LT Std 47 Cn Lt" pitchFamily="34" charset="0"/>
            </a:rPr>
            <a:t>Comuniquen por escrito al retenedor que presentarán su declaración anual</a:t>
          </a:r>
          <a:endParaRPr lang="es-ES" sz="2100" dirty="0"/>
        </a:p>
      </dgm:t>
    </dgm:pt>
    <dgm:pt modelId="{0CCF87B3-5F76-E842-80A2-A86DDDFF5EEA}" type="parTrans" cxnId="{A0ED2098-6810-3944-8B46-216A5FAE1D38}">
      <dgm:prSet/>
      <dgm:spPr/>
      <dgm:t>
        <a:bodyPr/>
        <a:lstStyle/>
        <a:p>
          <a:endParaRPr lang="es-ES"/>
        </a:p>
      </dgm:t>
    </dgm:pt>
    <dgm:pt modelId="{150CB95B-7B3F-0E43-8A10-7A193CE50958}" type="sibTrans" cxnId="{A0ED2098-6810-3944-8B46-216A5FAE1D38}">
      <dgm:prSet/>
      <dgm:spPr/>
      <dgm:t>
        <a:bodyPr/>
        <a:lstStyle/>
        <a:p>
          <a:endParaRPr lang="es-ES"/>
        </a:p>
      </dgm:t>
    </dgm:pt>
    <dgm:pt modelId="{163CDF43-0BCE-1C4B-A61E-DB39BEA76E3A}">
      <dgm:prSet phldrT="[Texto]"/>
      <dgm:spPr/>
      <dgm:t>
        <a:bodyPr/>
        <a:lstStyle/>
        <a:p>
          <a:endParaRPr lang="es-ES" dirty="0"/>
        </a:p>
      </dgm:t>
    </dgm:pt>
    <dgm:pt modelId="{08CDF40A-914B-5144-98A4-F3CF39DFB239}" type="parTrans" cxnId="{A38881D7-58CE-3B47-8AF7-D41FCFA11CC9}">
      <dgm:prSet/>
      <dgm:spPr/>
      <dgm:t>
        <a:bodyPr/>
        <a:lstStyle/>
        <a:p>
          <a:endParaRPr lang="es-ES"/>
        </a:p>
      </dgm:t>
    </dgm:pt>
    <dgm:pt modelId="{7B523BF6-EEDE-7B47-9290-9B58B194DC2E}" type="sibTrans" cxnId="{A38881D7-58CE-3B47-8AF7-D41FCFA11CC9}">
      <dgm:prSet/>
      <dgm:spPr/>
      <dgm:t>
        <a:bodyPr/>
        <a:lstStyle/>
        <a:p>
          <a:endParaRPr lang="es-ES"/>
        </a:p>
      </dgm:t>
    </dgm:pt>
    <dgm:pt modelId="{AF3A7298-9773-3B4D-A071-AB33CDF0434E}" type="pres">
      <dgm:prSet presAssocID="{F882755D-12BA-0A44-9159-52243FE389DA}" presName="linearFlow" presStyleCnt="0">
        <dgm:presLayoutVars>
          <dgm:dir/>
          <dgm:animLvl val="lvl"/>
          <dgm:resizeHandles val="exact"/>
        </dgm:presLayoutVars>
      </dgm:prSet>
      <dgm:spPr/>
      <dgm:t>
        <a:bodyPr/>
        <a:lstStyle/>
        <a:p>
          <a:endParaRPr lang="es-MX"/>
        </a:p>
      </dgm:t>
    </dgm:pt>
    <dgm:pt modelId="{C792688A-FE76-7645-AA0A-3ACB7DE5AD63}" type="pres">
      <dgm:prSet presAssocID="{163CDF43-0BCE-1C4B-A61E-DB39BEA76E3A}" presName="composite" presStyleCnt="0"/>
      <dgm:spPr/>
    </dgm:pt>
    <dgm:pt modelId="{1E95203A-D202-BB4E-9377-C7949A664007}" type="pres">
      <dgm:prSet presAssocID="{163CDF43-0BCE-1C4B-A61E-DB39BEA76E3A}" presName="parentText" presStyleLbl="alignNode1" presStyleIdx="0" presStyleCnt="1">
        <dgm:presLayoutVars>
          <dgm:chMax val="1"/>
          <dgm:bulletEnabled val="1"/>
        </dgm:presLayoutVars>
      </dgm:prSet>
      <dgm:spPr/>
      <dgm:t>
        <a:bodyPr/>
        <a:lstStyle/>
        <a:p>
          <a:endParaRPr lang="es-MX"/>
        </a:p>
      </dgm:t>
    </dgm:pt>
    <dgm:pt modelId="{423ABE70-71D4-FC45-BCFC-F352A9CFDA0C}" type="pres">
      <dgm:prSet presAssocID="{163CDF43-0BCE-1C4B-A61E-DB39BEA76E3A}" presName="descendantText" presStyleLbl="alignAcc1" presStyleIdx="0" presStyleCnt="1">
        <dgm:presLayoutVars>
          <dgm:bulletEnabled val="1"/>
        </dgm:presLayoutVars>
      </dgm:prSet>
      <dgm:spPr/>
      <dgm:t>
        <a:bodyPr/>
        <a:lstStyle/>
        <a:p>
          <a:endParaRPr lang="es-MX"/>
        </a:p>
      </dgm:t>
    </dgm:pt>
  </dgm:ptLst>
  <dgm:cxnLst>
    <dgm:cxn modelId="{E3F5427F-DC88-7546-B96E-157EA8219723}" type="presOf" srcId="{F0D17B93-7169-BF44-97EA-E9F2576E5C3F}" destId="{423ABE70-71D4-FC45-BCFC-F352A9CFDA0C}" srcOrd="0" destOrd="0" presId="urn:microsoft.com/office/officeart/2005/8/layout/chevron2"/>
    <dgm:cxn modelId="{3B148292-B552-414A-A757-A1183CE87554}" type="presOf" srcId="{F882755D-12BA-0A44-9159-52243FE389DA}" destId="{AF3A7298-9773-3B4D-A071-AB33CDF0434E}" srcOrd="0" destOrd="0" presId="urn:microsoft.com/office/officeart/2005/8/layout/chevron2"/>
    <dgm:cxn modelId="{A0ED2098-6810-3944-8B46-216A5FAE1D38}" srcId="{163CDF43-0BCE-1C4B-A61E-DB39BEA76E3A}" destId="{F0D17B93-7169-BF44-97EA-E9F2576E5C3F}" srcOrd="0" destOrd="0" parTransId="{0CCF87B3-5F76-E842-80A2-A86DDDFF5EEA}" sibTransId="{150CB95B-7B3F-0E43-8A10-7A193CE50958}"/>
    <dgm:cxn modelId="{A38881D7-58CE-3B47-8AF7-D41FCFA11CC9}" srcId="{F882755D-12BA-0A44-9159-52243FE389DA}" destId="{163CDF43-0BCE-1C4B-A61E-DB39BEA76E3A}" srcOrd="0" destOrd="0" parTransId="{08CDF40A-914B-5144-98A4-F3CF39DFB239}" sibTransId="{7B523BF6-EEDE-7B47-9290-9B58B194DC2E}"/>
    <dgm:cxn modelId="{DDB3D1FF-22B4-F642-9154-648C0688B87F}" type="presOf" srcId="{163CDF43-0BCE-1C4B-A61E-DB39BEA76E3A}" destId="{1E95203A-D202-BB4E-9377-C7949A664007}" srcOrd="0" destOrd="0" presId="urn:microsoft.com/office/officeart/2005/8/layout/chevron2"/>
    <dgm:cxn modelId="{17A73464-8072-7145-A728-C84EB3757890}" type="presParOf" srcId="{AF3A7298-9773-3B4D-A071-AB33CDF0434E}" destId="{C792688A-FE76-7645-AA0A-3ACB7DE5AD63}" srcOrd="0" destOrd="0" presId="urn:microsoft.com/office/officeart/2005/8/layout/chevron2"/>
    <dgm:cxn modelId="{B48BC09D-00B8-AD48-84E7-29AE52234298}" type="presParOf" srcId="{C792688A-FE76-7645-AA0A-3ACB7DE5AD63}" destId="{1E95203A-D202-BB4E-9377-C7949A664007}" srcOrd="0" destOrd="0" presId="urn:microsoft.com/office/officeart/2005/8/layout/chevron2"/>
    <dgm:cxn modelId="{CBCFF904-EA98-3B40-909D-CAB52A93B201}" type="presParOf" srcId="{C792688A-FE76-7645-AA0A-3ACB7DE5AD63}" destId="{423ABE70-71D4-FC45-BCFC-F352A9CFDA0C}"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5A36C8-7309-C849-883C-05E07CB936DC}" type="doc">
      <dgm:prSet loTypeId="urn:microsoft.com/office/officeart/2005/8/layout/vList2" loCatId="" qsTypeId="urn:microsoft.com/office/officeart/2005/8/quickstyle/simple4" qsCatId="simple" csTypeId="urn:microsoft.com/office/officeart/2005/8/colors/accent4_4" csCatId="accent4" phldr="1"/>
      <dgm:spPr/>
      <dgm:t>
        <a:bodyPr/>
        <a:lstStyle/>
        <a:p>
          <a:endParaRPr lang="es-ES"/>
        </a:p>
      </dgm:t>
    </dgm:pt>
    <dgm:pt modelId="{6C64091A-7587-B34F-A51B-16BA8FB7AD65}" type="pres">
      <dgm:prSet presAssocID="{195A36C8-7309-C849-883C-05E07CB936DC}" presName="linear" presStyleCnt="0">
        <dgm:presLayoutVars>
          <dgm:animLvl val="lvl"/>
          <dgm:resizeHandles val="exact"/>
        </dgm:presLayoutVars>
      </dgm:prSet>
      <dgm:spPr/>
      <dgm:t>
        <a:bodyPr/>
        <a:lstStyle/>
        <a:p>
          <a:endParaRPr lang="es-MX"/>
        </a:p>
      </dgm:t>
    </dgm:pt>
  </dgm:ptLst>
  <dgm:cxnLst>
    <dgm:cxn modelId="{6B18AC62-E93F-3A4E-A611-C84C40ADE091}" type="presOf" srcId="{195A36C8-7309-C849-883C-05E07CB936DC}" destId="{6C64091A-7587-B34F-A51B-16BA8FB7AD65}"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5203A-D202-BB4E-9377-C7949A664007}">
      <dsp:nvSpPr>
        <dsp:cNvPr id="0" name=""/>
        <dsp:cNvSpPr/>
      </dsp:nvSpPr>
      <dsp:spPr>
        <a:xfrm rot="5400000">
          <a:off x="-159018" y="159018"/>
          <a:ext cx="1060124" cy="742086"/>
        </a:xfrm>
        <a:prstGeom prst="chevron">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endParaRPr lang="es-ES" sz="2000" kern="1200" dirty="0"/>
        </a:p>
      </dsp:txBody>
      <dsp:txXfrm rot="-5400000">
        <a:off x="1" y="371042"/>
        <a:ext cx="742086" cy="318038"/>
      </dsp:txXfrm>
    </dsp:sp>
    <dsp:sp modelId="{423ABE70-71D4-FC45-BCFC-F352A9CFDA0C}">
      <dsp:nvSpPr>
        <dsp:cNvPr id="0" name=""/>
        <dsp:cNvSpPr/>
      </dsp:nvSpPr>
      <dsp:spPr>
        <a:xfrm rot="5400000">
          <a:off x="3920745" y="-3178658"/>
          <a:ext cx="689080" cy="7046397"/>
        </a:xfrm>
        <a:prstGeom prst="round2Same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s-MX" sz="2100" kern="1200" dirty="0">
              <a:latin typeface="Univers LT Std 47 Cn Lt" pitchFamily="34" charset="0"/>
            </a:rPr>
            <a:t>Hayan iniciado prestación con posterioridad al 1 enero o dejado de laborar antes de 1 de diciembre</a:t>
          </a:r>
          <a:endParaRPr lang="es-ES" sz="2100" kern="1200" dirty="0"/>
        </a:p>
      </dsp:txBody>
      <dsp:txXfrm rot="-5400000">
        <a:off x="742087" y="33638"/>
        <a:ext cx="7012759" cy="6218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5203A-D202-BB4E-9377-C7949A664007}">
      <dsp:nvSpPr>
        <dsp:cNvPr id="0" name=""/>
        <dsp:cNvSpPr/>
      </dsp:nvSpPr>
      <dsp:spPr>
        <a:xfrm rot="5400000">
          <a:off x="-162017" y="162017"/>
          <a:ext cx="1080120" cy="756084"/>
        </a:xfrm>
        <a:prstGeom prst="chevron">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endParaRPr lang="es-ES" sz="2100" kern="1200" dirty="0"/>
        </a:p>
      </dsp:txBody>
      <dsp:txXfrm rot="-5400000">
        <a:off x="1" y="378041"/>
        <a:ext cx="756084" cy="324036"/>
      </dsp:txXfrm>
    </dsp:sp>
    <dsp:sp modelId="{423ABE70-71D4-FC45-BCFC-F352A9CFDA0C}">
      <dsp:nvSpPr>
        <dsp:cNvPr id="0" name=""/>
        <dsp:cNvSpPr/>
      </dsp:nvSpPr>
      <dsp:spPr>
        <a:xfrm rot="5400000">
          <a:off x="3483387" y="-2727303"/>
          <a:ext cx="702078" cy="6156684"/>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s-MX" sz="2100" kern="1200" dirty="0">
              <a:latin typeface="Univers LT Std 47 Cn Lt" pitchFamily="34" charset="0"/>
            </a:rPr>
            <a:t>Ingresos mayores a $400,000</a:t>
          </a:r>
          <a:endParaRPr lang="es-ES" sz="2100" kern="1200" dirty="0"/>
        </a:p>
      </dsp:txBody>
      <dsp:txXfrm rot="-5400000">
        <a:off x="756085" y="34272"/>
        <a:ext cx="6122411" cy="63353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95203A-D202-BB4E-9377-C7949A664007}">
      <dsp:nvSpPr>
        <dsp:cNvPr id="0" name=""/>
        <dsp:cNvSpPr/>
      </dsp:nvSpPr>
      <dsp:spPr>
        <a:xfrm rot="5400000">
          <a:off x="-162552" y="162552"/>
          <a:ext cx="1083684" cy="758578"/>
        </a:xfrm>
        <a:prstGeom prst="chevron">
          <a:avLst/>
        </a:prstGeom>
        <a:gradFill rotWithShape="0">
          <a:gsLst>
            <a:gs pos="0">
              <a:schemeClr val="accent4">
                <a:shade val="50000"/>
                <a:hueOff val="0"/>
                <a:satOff val="0"/>
                <a:lumOff val="0"/>
                <a:alphaOff val="0"/>
                <a:shade val="51000"/>
                <a:satMod val="130000"/>
              </a:schemeClr>
            </a:gs>
            <a:gs pos="80000">
              <a:schemeClr val="accent4">
                <a:shade val="50000"/>
                <a:hueOff val="0"/>
                <a:satOff val="0"/>
                <a:lumOff val="0"/>
                <a:alphaOff val="0"/>
                <a:shade val="93000"/>
                <a:satMod val="130000"/>
              </a:schemeClr>
            </a:gs>
            <a:gs pos="100000">
              <a:schemeClr val="accent4">
                <a:shade val="50000"/>
                <a:hueOff val="0"/>
                <a:satOff val="0"/>
                <a:lumOff val="0"/>
                <a:alphaOff val="0"/>
                <a:shade val="94000"/>
                <a:satMod val="135000"/>
              </a:schemeClr>
            </a:gs>
          </a:gsLst>
          <a:lin ang="16200000" scaled="0"/>
        </a:gradFill>
        <a:ln w="9525" cap="flat" cmpd="sng" algn="ctr">
          <a:solidFill>
            <a:schemeClr val="accent4">
              <a:shade val="50000"/>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3335" tIns="13335" rIns="13335" bIns="13335" numCol="1" spcCol="1270" anchor="ctr" anchorCtr="0">
          <a:noAutofit/>
        </a:bodyPr>
        <a:lstStyle/>
        <a:p>
          <a:pPr lvl="0" algn="ctr" defTabSz="933450">
            <a:lnSpc>
              <a:spcPct val="90000"/>
            </a:lnSpc>
            <a:spcBef>
              <a:spcPct val="0"/>
            </a:spcBef>
            <a:spcAft>
              <a:spcPct val="35000"/>
            </a:spcAft>
          </a:pPr>
          <a:endParaRPr lang="es-ES" sz="2100" kern="1200" dirty="0"/>
        </a:p>
      </dsp:txBody>
      <dsp:txXfrm rot="-5400000">
        <a:off x="1" y="379288"/>
        <a:ext cx="758578" cy="325106"/>
      </dsp:txXfrm>
    </dsp:sp>
    <dsp:sp modelId="{423ABE70-71D4-FC45-BCFC-F352A9CFDA0C}">
      <dsp:nvSpPr>
        <dsp:cNvPr id="0" name=""/>
        <dsp:cNvSpPr/>
      </dsp:nvSpPr>
      <dsp:spPr>
        <a:xfrm rot="5400000">
          <a:off x="3415114" y="-2656535"/>
          <a:ext cx="704394" cy="6017466"/>
        </a:xfrm>
        <a:prstGeom prst="round2SameRect">
          <a:avLst/>
        </a:prstGeom>
        <a:solidFill>
          <a:schemeClr val="lt1">
            <a:alpha val="90000"/>
            <a:hueOff val="0"/>
            <a:satOff val="0"/>
            <a:lumOff val="0"/>
            <a:alphaOff val="0"/>
          </a:schemeClr>
        </a:solidFill>
        <a:ln w="9525" cap="flat" cmpd="sng" algn="ctr">
          <a:solidFill>
            <a:schemeClr val="accent4">
              <a:shade val="5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s-MX" sz="2100" kern="1200" dirty="0">
              <a:latin typeface="Univers LT Std 47 Cn Lt" pitchFamily="34" charset="0"/>
            </a:rPr>
            <a:t>Comuniquen por escrito al retenedor que presentarán su declaración anual</a:t>
          </a:r>
          <a:endParaRPr lang="es-ES" sz="2100" kern="1200" dirty="0"/>
        </a:p>
      </dsp:txBody>
      <dsp:txXfrm rot="-5400000">
        <a:off x="758578" y="34387"/>
        <a:ext cx="5983080" cy="63562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 xmlns:a16="http://schemas.microsoft.com/office/drawing/2014/main" id="{04CAE446-A028-4C2B-9AAD-BAE5826BD62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a:extLst>
              <a:ext uri="{FF2B5EF4-FFF2-40B4-BE49-F238E27FC236}">
                <a16:creationId xmlns="" xmlns:a16="http://schemas.microsoft.com/office/drawing/2014/main" id="{91D9E709-F0A7-42A9-817E-9746236B54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5DA2AB-BEA2-43DD-A055-6A72761EDBF4}" type="datetimeFigureOut">
              <a:rPr lang="es-MX" smtClean="0"/>
              <a:t>21/12/2022</a:t>
            </a:fld>
            <a:endParaRPr lang="es-MX"/>
          </a:p>
        </p:txBody>
      </p:sp>
      <p:sp>
        <p:nvSpPr>
          <p:cNvPr id="4" name="Marcador de pie de página 3">
            <a:extLst>
              <a:ext uri="{FF2B5EF4-FFF2-40B4-BE49-F238E27FC236}">
                <a16:creationId xmlns="" xmlns:a16="http://schemas.microsoft.com/office/drawing/2014/main" id="{EBAB9760-374C-402D-B982-EBE04CBA40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a:extLst>
              <a:ext uri="{FF2B5EF4-FFF2-40B4-BE49-F238E27FC236}">
                <a16:creationId xmlns="" xmlns:a16="http://schemas.microsoft.com/office/drawing/2014/main" id="{959811DC-E3F8-48E3-B8EF-E4D7488A69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2AD9F2-6189-44B6-BD46-D9A9DB785D28}" type="slidenum">
              <a:rPr lang="es-MX" smtClean="0"/>
              <a:t>‹Nº›</a:t>
            </a:fld>
            <a:endParaRPr lang="es-MX"/>
          </a:p>
        </p:txBody>
      </p:sp>
    </p:spTree>
    <p:extLst>
      <p:ext uri="{BB962C8B-B14F-4D97-AF65-F5344CB8AC3E}">
        <p14:creationId xmlns:p14="http://schemas.microsoft.com/office/powerpoint/2010/main" val="2572037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8C7566-5C9A-4198-AD72-F88EBAA894F8}" type="datetimeFigureOut">
              <a:rPr lang="es-MX" smtClean="0"/>
              <a:t>21/12/2022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0F725-81EB-45EF-8AD4-69DED08E801D}" type="slidenum">
              <a:rPr lang="es-MX" smtClean="0"/>
              <a:t>‹Nº›</a:t>
            </a:fld>
            <a:endParaRPr lang="es-MX"/>
          </a:p>
        </p:txBody>
      </p:sp>
    </p:spTree>
    <p:extLst>
      <p:ext uri="{BB962C8B-B14F-4D97-AF65-F5344CB8AC3E}">
        <p14:creationId xmlns:p14="http://schemas.microsoft.com/office/powerpoint/2010/main" val="3282973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35E908-1C23-4A69-9807-234585DE4D81}" type="slidenum">
              <a:rPr lang="es-MX" smtClean="0"/>
              <a:t>6</a:t>
            </a:fld>
            <a:endParaRPr lang="es-MX"/>
          </a:p>
        </p:txBody>
      </p:sp>
    </p:spTree>
    <p:extLst>
      <p:ext uri="{BB962C8B-B14F-4D97-AF65-F5344CB8AC3E}">
        <p14:creationId xmlns:p14="http://schemas.microsoft.com/office/powerpoint/2010/main" val="2474432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12</a:t>
            </a:fld>
            <a:endParaRPr lang="es-MX"/>
          </a:p>
        </p:txBody>
      </p:sp>
    </p:spTree>
    <p:extLst>
      <p:ext uri="{BB962C8B-B14F-4D97-AF65-F5344CB8AC3E}">
        <p14:creationId xmlns:p14="http://schemas.microsoft.com/office/powerpoint/2010/main" val="60969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35E908-1C23-4A69-9807-234585DE4D81}" type="slidenum">
              <a:rPr lang="es-MX" smtClean="0"/>
              <a:t>22</a:t>
            </a:fld>
            <a:endParaRPr lang="es-MX"/>
          </a:p>
        </p:txBody>
      </p:sp>
    </p:spTree>
    <p:extLst>
      <p:ext uri="{BB962C8B-B14F-4D97-AF65-F5344CB8AC3E}">
        <p14:creationId xmlns:p14="http://schemas.microsoft.com/office/powerpoint/2010/main" val="22941163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35E908-1C23-4A69-9807-234585DE4D81}" type="slidenum">
              <a:rPr lang="es-MX" smtClean="0"/>
              <a:t>30</a:t>
            </a:fld>
            <a:endParaRPr lang="es-MX"/>
          </a:p>
        </p:txBody>
      </p:sp>
    </p:spTree>
    <p:extLst>
      <p:ext uri="{BB962C8B-B14F-4D97-AF65-F5344CB8AC3E}">
        <p14:creationId xmlns:p14="http://schemas.microsoft.com/office/powerpoint/2010/main" val="2524960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35E908-1C23-4A69-9807-234585DE4D81}" type="slidenum">
              <a:rPr lang="es-MX" smtClean="0"/>
              <a:t>31</a:t>
            </a:fld>
            <a:endParaRPr lang="es-MX"/>
          </a:p>
        </p:txBody>
      </p:sp>
    </p:spTree>
    <p:extLst>
      <p:ext uri="{BB962C8B-B14F-4D97-AF65-F5344CB8AC3E}">
        <p14:creationId xmlns:p14="http://schemas.microsoft.com/office/powerpoint/2010/main" val="27158336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35E908-1C23-4A69-9807-234585DE4D81}" type="slidenum">
              <a:rPr lang="es-MX" smtClean="0"/>
              <a:t>38</a:t>
            </a:fld>
            <a:endParaRPr lang="es-MX"/>
          </a:p>
        </p:txBody>
      </p:sp>
    </p:spTree>
    <p:extLst>
      <p:ext uri="{BB962C8B-B14F-4D97-AF65-F5344CB8AC3E}">
        <p14:creationId xmlns:p14="http://schemas.microsoft.com/office/powerpoint/2010/main" val="238833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1B35E908-1C23-4A69-9807-234585DE4D81}" type="slidenum">
              <a:rPr lang="es-MX" smtClean="0"/>
              <a:t>48</a:t>
            </a:fld>
            <a:endParaRPr lang="es-MX"/>
          </a:p>
        </p:txBody>
      </p:sp>
    </p:spTree>
    <p:extLst>
      <p:ext uri="{BB962C8B-B14F-4D97-AF65-F5344CB8AC3E}">
        <p14:creationId xmlns:p14="http://schemas.microsoft.com/office/powerpoint/2010/main" val="26956368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46EA7C49-9C88-423A-A124-CB8F0C509055}"/>
              </a:ext>
            </a:extLst>
          </p:cNvPr>
          <p:cNvPicPr>
            <a:picLocks noChangeAspect="1"/>
          </p:cNvPicPr>
          <p:nvPr userDrawn="1"/>
        </p:nvPicPr>
        <p:blipFill>
          <a:blip r:embed="rId2"/>
          <a:stretch>
            <a:fillRect/>
          </a:stretch>
        </p:blipFill>
        <p:spPr>
          <a:xfrm>
            <a:off x="0" y="0"/>
            <a:ext cx="12192000" cy="1395546"/>
          </a:xfrm>
          <a:prstGeom prst="rect">
            <a:avLst/>
          </a:prstGeom>
        </p:spPr>
      </p:pic>
      <p:pic>
        <p:nvPicPr>
          <p:cNvPr id="8" name="Imagen 7">
            <a:extLst>
              <a:ext uri="{FF2B5EF4-FFF2-40B4-BE49-F238E27FC236}">
                <a16:creationId xmlns="" xmlns:a16="http://schemas.microsoft.com/office/drawing/2014/main" id="{5E56B124-75EE-453D-812C-B754F0F0A31A}"/>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9" name="Título 8">
            <a:extLst>
              <a:ext uri="{FF2B5EF4-FFF2-40B4-BE49-F238E27FC236}">
                <a16:creationId xmlns="" xmlns:a16="http://schemas.microsoft.com/office/drawing/2014/main" id="{230B7442-788C-40C8-8461-A05DA19B8D8B}"/>
              </a:ext>
            </a:extLst>
          </p:cNvPr>
          <p:cNvSpPr>
            <a:spLocks noGrp="1"/>
          </p:cNvSpPr>
          <p:nvPr>
            <p:ph type="title" hasCustomPrompt="1"/>
          </p:nvPr>
        </p:nvSpPr>
        <p:spPr>
          <a:xfrm>
            <a:off x="0" y="34991"/>
            <a:ext cx="12192000" cy="1092473"/>
          </a:xfrm>
        </p:spPr>
        <p:txBody>
          <a:bodyPr/>
          <a:lstStyle>
            <a:lvl1pPr algn="ctr">
              <a:defRPr lang="es-MX" sz="3600" b="1" kern="1200" dirty="0">
                <a:solidFill>
                  <a:schemeClr val="bg1"/>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1059049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7DEE0585-19CC-E243-A8BA-76C5B6F952C3}"/>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 xmlns:a16="http://schemas.microsoft.com/office/drawing/2014/main" id="{56B87A40-1DC0-DD4E-AF41-BA20BCCD0D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 xmlns:a16="http://schemas.microsoft.com/office/drawing/2014/main" id="{AF22D11A-7844-1B4B-A646-31C0919CF923}"/>
              </a:ext>
            </a:extLst>
          </p:cNvPr>
          <p:cNvSpPr>
            <a:spLocks noGrp="1"/>
          </p:cNvSpPr>
          <p:nvPr>
            <p:ph type="dt" sz="half" idx="10"/>
          </p:nvPr>
        </p:nvSpPr>
        <p:spPr/>
        <p:txBody>
          <a:bodyPr/>
          <a:lstStyle/>
          <a:p>
            <a:fld id="{36E5B021-E880-7A47-A127-74A551F51C8F}" type="datetimeFigureOut">
              <a:rPr lang="es-MX" smtClean="0"/>
              <a:t>21/12/2022</a:t>
            </a:fld>
            <a:endParaRPr lang="es-MX"/>
          </a:p>
        </p:txBody>
      </p:sp>
      <p:sp>
        <p:nvSpPr>
          <p:cNvPr id="5" name="Marcador de pie de página 4">
            <a:extLst>
              <a:ext uri="{FF2B5EF4-FFF2-40B4-BE49-F238E27FC236}">
                <a16:creationId xmlns="" xmlns:a16="http://schemas.microsoft.com/office/drawing/2014/main" id="{6AD55EA0-EBD2-5340-8F38-3EAC4027E7C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 xmlns:a16="http://schemas.microsoft.com/office/drawing/2014/main" id="{6019BAC5-F5E0-5C40-ADC7-9303F95CAAA8}"/>
              </a:ext>
            </a:extLst>
          </p:cNvPr>
          <p:cNvSpPr>
            <a:spLocks noGrp="1"/>
          </p:cNvSpPr>
          <p:nvPr>
            <p:ph type="sldNum" sz="quarter" idx="12"/>
          </p:nvPr>
        </p:nvSpPr>
        <p:spPr/>
        <p:txBody>
          <a:bodyPr/>
          <a:lstStyle/>
          <a:p>
            <a:fld id="{50E010E0-8DA7-7D48-858B-9EC6DE5DF8EF}" type="slidenum">
              <a:rPr lang="es-MX" smtClean="0"/>
              <a:t>‹Nº›</a:t>
            </a:fld>
            <a:endParaRPr lang="es-MX"/>
          </a:p>
        </p:txBody>
      </p:sp>
    </p:spTree>
    <p:extLst>
      <p:ext uri="{BB962C8B-B14F-4D97-AF65-F5344CB8AC3E}">
        <p14:creationId xmlns:p14="http://schemas.microsoft.com/office/powerpoint/2010/main" val="2619770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26864A14-6256-4749-A9A3-5CA2F1F1A920}"/>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 xmlns:a16="http://schemas.microsoft.com/office/drawing/2014/main" id="{6A8FFFF5-C720-4937-B708-391559400D35}"/>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 xmlns:a16="http://schemas.microsoft.com/office/drawing/2014/main" id="{A100C831-3386-4EE4-8461-06AF6F455637}"/>
              </a:ext>
            </a:extLst>
          </p:cNvPr>
          <p:cNvSpPr>
            <a:spLocks noGrp="1"/>
          </p:cNvSpPr>
          <p:nvPr>
            <p:ph type="dt" sz="half" idx="10"/>
          </p:nvPr>
        </p:nvSpPr>
        <p:spPr/>
        <p:txBody>
          <a:bodyPr/>
          <a:lstStyle/>
          <a:p>
            <a:fld id="{D89CD723-B48C-4406-AF94-07751F41603E}" type="datetimeFigureOut">
              <a:rPr lang="es-MX" smtClean="0"/>
              <a:t>21/12/2022</a:t>
            </a:fld>
            <a:endParaRPr lang="es-MX"/>
          </a:p>
        </p:txBody>
      </p:sp>
      <p:sp>
        <p:nvSpPr>
          <p:cNvPr id="5" name="Marcador de pie de página 4">
            <a:extLst>
              <a:ext uri="{FF2B5EF4-FFF2-40B4-BE49-F238E27FC236}">
                <a16:creationId xmlns="" xmlns:a16="http://schemas.microsoft.com/office/drawing/2014/main" id="{39389DD0-2297-4421-AAB8-D15A695A8F5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 xmlns:a16="http://schemas.microsoft.com/office/drawing/2014/main" id="{06BCE7B1-A527-4CCE-BCFB-5BE03DB98895}"/>
              </a:ext>
            </a:extLst>
          </p:cNvPr>
          <p:cNvSpPr>
            <a:spLocks noGrp="1"/>
          </p:cNvSpPr>
          <p:nvPr>
            <p:ph type="sldNum" sz="quarter" idx="12"/>
          </p:nvPr>
        </p:nvSpPr>
        <p:spPr/>
        <p:txBody>
          <a:bodyPr/>
          <a:lstStyle/>
          <a:p>
            <a:fld id="{6649EC69-959C-49E1-9845-0DE9A6D4C456}" type="slidenum">
              <a:rPr lang="es-MX" smtClean="0"/>
              <a:t>‹Nº›</a:t>
            </a:fld>
            <a:endParaRPr lang="es-MX"/>
          </a:p>
        </p:txBody>
      </p:sp>
    </p:spTree>
    <p:extLst>
      <p:ext uri="{BB962C8B-B14F-4D97-AF65-F5344CB8AC3E}">
        <p14:creationId xmlns:p14="http://schemas.microsoft.com/office/powerpoint/2010/main" val="13142591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ítulo y objetos">
    <p:bg>
      <p:bgRef idx="1001">
        <a:schemeClr val="bg1"/>
      </p:bgRef>
    </p:bg>
    <p:spTree>
      <p:nvGrpSpPr>
        <p:cNvPr id="1" name=""/>
        <p:cNvGrpSpPr/>
        <p:nvPr/>
      </p:nvGrpSpPr>
      <p:grpSpPr>
        <a:xfrm>
          <a:off x="0" y="0"/>
          <a:ext cx="0" cy="0"/>
          <a:chOff x="0" y="0"/>
          <a:chExt cx="0" cy="0"/>
        </a:xfrm>
      </p:grpSpPr>
      <p:sp>
        <p:nvSpPr>
          <p:cNvPr id="4" name="Marcador de fecha 3">
            <a:extLst>
              <a:ext uri="{FF2B5EF4-FFF2-40B4-BE49-F238E27FC236}">
                <a16:creationId xmlns="" xmlns:a16="http://schemas.microsoft.com/office/drawing/2014/main" id="{1537D904-19F6-F246-A6AB-8F6611D5A228}"/>
              </a:ext>
            </a:extLst>
          </p:cNvPr>
          <p:cNvSpPr>
            <a:spLocks noGrp="1"/>
          </p:cNvSpPr>
          <p:nvPr>
            <p:ph type="dt" sz="half" idx="10"/>
          </p:nvPr>
        </p:nvSpPr>
        <p:spPr/>
        <p:txBody>
          <a:bodyPr/>
          <a:lstStyle/>
          <a:p>
            <a:fld id="{DD29D9C2-AE5B-6E48-AE1A-C265F987B51E}" type="datetimeFigureOut">
              <a:rPr lang="es-MX" smtClean="0"/>
              <a:t>21/12/2022</a:t>
            </a:fld>
            <a:endParaRPr lang="es-MX"/>
          </a:p>
        </p:txBody>
      </p:sp>
      <p:sp>
        <p:nvSpPr>
          <p:cNvPr id="5" name="Marcador de pie de página 4">
            <a:extLst>
              <a:ext uri="{FF2B5EF4-FFF2-40B4-BE49-F238E27FC236}">
                <a16:creationId xmlns="" xmlns:a16="http://schemas.microsoft.com/office/drawing/2014/main" id="{42C8BEB9-F15B-584F-8A69-7915DCFEA08D}"/>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 xmlns:a16="http://schemas.microsoft.com/office/drawing/2014/main" id="{2D9F3507-62FE-8E46-AD72-F8251BE14385}"/>
              </a:ext>
            </a:extLst>
          </p:cNvPr>
          <p:cNvSpPr>
            <a:spLocks noGrp="1"/>
          </p:cNvSpPr>
          <p:nvPr>
            <p:ph type="sldNum" sz="quarter" idx="12"/>
          </p:nvPr>
        </p:nvSpPr>
        <p:spPr/>
        <p:txBody>
          <a:bodyPr/>
          <a:lstStyle/>
          <a:p>
            <a:fld id="{56F74159-EFB8-E74B-B800-20D0EC73DBCD}" type="slidenum">
              <a:rPr lang="es-MX" smtClean="0"/>
              <a:t>‹Nº›</a:t>
            </a:fld>
            <a:endParaRPr lang="es-MX"/>
          </a:p>
        </p:txBody>
      </p:sp>
      <p:pic>
        <p:nvPicPr>
          <p:cNvPr id="10" name="Imagen 9">
            <a:extLst>
              <a:ext uri="{FF2B5EF4-FFF2-40B4-BE49-F238E27FC236}">
                <a16:creationId xmlns="" xmlns:a16="http://schemas.microsoft.com/office/drawing/2014/main" id="{70939920-77AA-F841-93E5-33B386C91E49}"/>
              </a:ext>
            </a:extLst>
          </p:cNvPr>
          <p:cNvPicPr>
            <a:picLocks noChangeAspect="1"/>
          </p:cNvPicPr>
          <p:nvPr userDrawn="1"/>
        </p:nvPicPr>
        <p:blipFill>
          <a:blip r:embed="rId2"/>
          <a:srcRect/>
          <a:stretch/>
        </p:blipFill>
        <p:spPr>
          <a:xfrm>
            <a:off x="9144" y="0"/>
            <a:ext cx="1200912" cy="6858000"/>
          </a:xfrm>
          <a:prstGeom prst="rect">
            <a:avLst/>
          </a:prstGeom>
        </p:spPr>
      </p:pic>
      <p:pic>
        <p:nvPicPr>
          <p:cNvPr id="12" name="Imagen 11">
            <a:extLst>
              <a:ext uri="{FF2B5EF4-FFF2-40B4-BE49-F238E27FC236}">
                <a16:creationId xmlns="" xmlns:a16="http://schemas.microsoft.com/office/drawing/2014/main" id="{E1E1EEE2-8B03-A740-B407-560C51EA2A13}"/>
              </a:ext>
            </a:extLst>
          </p:cNvPr>
          <p:cNvPicPr>
            <a:picLocks noChangeAspect="1"/>
          </p:cNvPicPr>
          <p:nvPr userDrawn="1"/>
        </p:nvPicPr>
        <p:blipFill>
          <a:blip r:embed="rId3"/>
          <a:srcRect/>
          <a:stretch/>
        </p:blipFill>
        <p:spPr>
          <a:xfrm>
            <a:off x="11353800" y="1714500"/>
            <a:ext cx="1590869" cy="3429000"/>
          </a:xfrm>
          <a:prstGeom prst="rect">
            <a:avLst/>
          </a:prstGeom>
        </p:spPr>
      </p:pic>
      <p:pic>
        <p:nvPicPr>
          <p:cNvPr id="15" name="Imagen 14">
            <a:extLst>
              <a:ext uri="{FF2B5EF4-FFF2-40B4-BE49-F238E27FC236}">
                <a16:creationId xmlns="" xmlns:a16="http://schemas.microsoft.com/office/drawing/2014/main" id="{5D1FF508-BA06-704E-A406-5876C3CE7B3E}"/>
              </a:ext>
            </a:extLst>
          </p:cNvPr>
          <p:cNvPicPr>
            <a:picLocks noChangeAspect="1"/>
          </p:cNvPicPr>
          <p:nvPr userDrawn="1"/>
        </p:nvPicPr>
        <p:blipFill>
          <a:blip r:embed="rId4"/>
          <a:srcRect/>
          <a:stretch/>
        </p:blipFill>
        <p:spPr>
          <a:xfrm>
            <a:off x="9838768" y="6287179"/>
            <a:ext cx="2008094" cy="452224"/>
          </a:xfrm>
          <a:prstGeom prst="rect">
            <a:avLst/>
          </a:prstGeom>
        </p:spPr>
      </p:pic>
    </p:spTree>
    <p:extLst>
      <p:ext uri="{BB962C8B-B14F-4D97-AF65-F5344CB8AC3E}">
        <p14:creationId xmlns:p14="http://schemas.microsoft.com/office/powerpoint/2010/main" val="289102039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Diseño personalizado">
    <p:spTree>
      <p:nvGrpSpPr>
        <p:cNvPr id="1" name=""/>
        <p:cNvGrpSpPr/>
        <p:nvPr/>
      </p:nvGrpSpPr>
      <p:grpSpPr>
        <a:xfrm>
          <a:off x="0" y="0"/>
          <a:ext cx="0" cy="0"/>
          <a:chOff x="0" y="0"/>
          <a:chExt cx="0" cy="0"/>
        </a:xfrm>
      </p:grpSpPr>
      <p:sp>
        <p:nvSpPr>
          <p:cNvPr id="3" name="Marcador de fecha 2">
            <a:extLst>
              <a:ext uri="{FF2B5EF4-FFF2-40B4-BE49-F238E27FC236}">
                <a16:creationId xmlns="" xmlns:a16="http://schemas.microsoft.com/office/drawing/2014/main" id="{4AC527C5-8EE5-024B-8FB1-2DBF3744D05A}"/>
              </a:ext>
            </a:extLst>
          </p:cNvPr>
          <p:cNvSpPr>
            <a:spLocks noGrp="1"/>
          </p:cNvSpPr>
          <p:nvPr>
            <p:ph type="dt" sz="half" idx="10"/>
          </p:nvPr>
        </p:nvSpPr>
        <p:spPr/>
        <p:txBody>
          <a:bodyPr/>
          <a:lstStyle/>
          <a:p>
            <a:fld id="{DD29D9C2-AE5B-6E48-AE1A-C265F987B51E}" type="datetimeFigureOut">
              <a:rPr lang="es-MX" smtClean="0"/>
              <a:t>21/12/2022</a:t>
            </a:fld>
            <a:endParaRPr lang="es-MX"/>
          </a:p>
        </p:txBody>
      </p:sp>
      <p:sp>
        <p:nvSpPr>
          <p:cNvPr id="4" name="Marcador de pie de página 3">
            <a:extLst>
              <a:ext uri="{FF2B5EF4-FFF2-40B4-BE49-F238E27FC236}">
                <a16:creationId xmlns="" xmlns:a16="http://schemas.microsoft.com/office/drawing/2014/main" id="{20A3D900-7C1B-0B49-A713-938AEC97ACF4}"/>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 xmlns:a16="http://schemas.microsoft.com/office/drawing/2014/main" id="{5E7D1BD3-E6BE-414C-8BAA-3C7FAA80C76C}"/>
              </a:ext>
            </a:extLst>
          </p:cNvPr>
          <p:cNvSpPr>
            <a:spLocks noGrp="1"/>
          </p:cNvSpPr>
          <p:nvPr>
            <p:ph type="sldNum" sz="quarter" idx="12"/>
          </p:nvPr>
        </p:nvSpPr>
        <p:spPr/>
        <p:txBody>
          <a:bodyPr/>
          <a:lstStyle/>
          <a:p>
            <a:fld id="{56F74159-EFB8-E74B-B800-20D0EC73DBCD}" type="slidenum">
              <a:rPr lang="es-MX" smtClean="0"/>
              <a:t>‹Nº›</a:t>
            </a:fld>
            <a:endParaRPr lang="es-MX"/>
          </a:p>
        </p:txBody>
      </p:sp>
      <p:pic>
        <p:nvPicPr>
          <p:cNvPr id="12" name="Imagen 11">
            <a:extLst>
              <a:ext uri="{FF2B5EF4-FFF2-40B4-BE49-F238E27FC236}">
                <a16:creationId xmlns="" xmlns:a16="http://schemas.microsoft.com/office/drawing/2014/main" id="{2C339EBB-F290-DB4F-B6DD-EE632D164BE6}"/>
              </a:ext>
            </a:extLst>
          </p:cNvPr>
          <p:cNvPicPr>
            <a:picLocks noChangeAspect="1"/>
          </p:cNvPicPr>
          <p:nvPr userDrawn="1"/>
        </p:nvPicPr>
        <p:blipFill>
          <a:blip r:embed="rId2"/>
          <a:srcRect/>
          <a:stretch/>
        </p:blipFill>
        <p:spPr>
          <a:xfrm>
            <a:off x="345142" y="6312800"/>
            <a:ext cx="2008094" cy="452224"/>
          </a:xfrm>
          <a:prstGeom prst="rect">
            <a:avLst/>
          </a:prstGeom>
        </p:spPr>
      </p:pic>
      <p:pic>
        <p:nvPicPr>
          <p:cNvPr id="13" name="Imagen 12">
            <a:extLst>
              <a:ext uri="{FF2B5EF4-FFF2-40B4-BE49-F238E27FC236}">
                <a16:creationId xmlns="" xmlns:a16="http://schemas.microsoft.com/office/drawing/2014/main" id="{5A6698B2-0098-8240-B8E7-57A94829BDA5}"/>
              </a:ext>
            </a:extLst>
          </p:cNvPr>
          <p:cNvPicPr>
            <a:picLocks noChangeAspect="1"/>
          </p:cNvPicPr>
          <p:nvPr userDrawn="1"/>
        </p:nvPicPr>
        <p:blipFill>
          <a:blip r:embed="rId3"/>
          <a:srcRect/>
          <a:stretch/>
        </p:blipFill>
        <p:spPr>
          <a:xfrm rot="10800000">
            <a:off x="10991088" y="0"/>
            <a:ext cx="1200912" cy="6858000"/>
          </a:xfrm>
          <a:prstGeom prst="rect">
            <a:avLst/>
          </a:prstGeom>
        </p:spPr>
      </p:pic>
      <p:pic>
        <p:nvPicPr>
          <p:cNvPr id="14" name="Imagen 13">
            <a:extLst>
              <a:ext uri="{FF2B5EF4-FFF2-40B4-BE49-F238E27FC236}">
                <a16:creationId xmlns="" xmlns:a16="http://schemas.microsoft.com/office/drawing/2014/main" id="{64418ACE-354A-0645-A83D-DE8DA47F5648}"/>
              </a:ext>
            </a:extLst>
          </p:cNvPr>
          <p:cNvPicPr>
            <a:picLocks noChangeAspect="1"/>
          </p:cNvPicPr>
          <p:nvPr userDrawn="1"/>
        </p:nvPicPr>
        <p:blipFill>
          <a:blip r:embed="rId4"/>
          <a:srcRect/>
          <a:stretch/>
        </p:blipFill>
        <p:spPr>
          <a:xfrm rot="10800000">
            <a:off x="-565265" y="1660466"/>
            <a:ext cx="1590869" cy="3429000"/>
          </a:xfrm>
          <a:prstGeom prst="rect">
            <a:avLst/>
          </a:prstGeom>
        </p:spPr>
      </p:pic>
    </p:spTree>
    <p:extLst>
      <p:ext uri="{BB962C8B-B14F-4D97-AF65-F5344CB8AC3E}">
        <p14:creationId xmlns:p14="http://schemas.microsoft.com/office/powerpoint/2010/main" val="27671844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914400" y="2130426"/>
            <a:ext cx="10363200" cy="1470025"/>
          </a:xfrm>
          <a:prstGeom prst="rect">
            <a:avLst/>
          </a:prstGeom>
        </p:spPr>
        <p:txBody>
          <a:bodyPr/>
          <a:lstStyle/>
          <a:p>
            <a:r>
              <a:rPr lang="es-ES" smtClean="0"/>
              <a:t>Haga clic para modificar el estilo de título del patrón</a:t>
            </a:r>
            <a:endParaRPr lang="es-MX"/>
          </a:p>
        </p:txBody>
      </p:sp>
      <p:sp>
        <p:nvSpPr>
          <p:cNvPr id="3" name="2 Subtítulo"/>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MX"/>
          </a:p>
        </p:txBody>
      </p:sp>
      <p:sp>
        <p:nvSpPr>
          <p:cNvPr id="4" name="3 Marcador de fecha"/>
          <p:cNvSpPr>
            <a:spLocks noGrp="1"/>
          </p:cNvSpPr>
          <p:nvPr>
            <p:ph type="dt" sz="half" idx="10"/>
          </p:nvPr>
        </p:nvSpPr>
        <p:spPr>
          <a:xfrm>
            <a:off x="239349" y="6356351"/>
            <a:ext cx="3552395" cy="365125"/>
          </a:xfrm>
          <a:prstGeom prst="rect">
            <a:avLst/>
          </a:prstGeom>
        </p:spPr>
        <p:txBody>
          <a:bodyPr/>
          <a:lstStyle/>
          <a:p>
            <a:fld id="{29101101-9FCF-4399-B157-DB62E7D132EB}" type="datetimeFigureOut">
              <a:rPr lang="es-MX" smtClean="0"/>
              <a:t>21/12/2022</a:t>
            </a:fld>
            <a:endParaRPr lang="es-MX"/>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6" name="5 Marcador de número de diapositiva"/>
          <p:cNvSpPr>
            <a:spLocks noGrp="1"/>
          </p:cNvSpPr>
          <p:nvPr>
            <p:ph type="sldNum" sz="quarter" idx="12"/>
          </p:nvPr>
        </p:nvSpPr>
        <p:spPr>
          <a:xfrm>
            <a:off x="8304245" y="6356351"/>
            <a:ext cx="3278155" cy="365125"/>
          </a:xfrm>
          <a:prstGeom prst="rect">
            <a:avLst/>
          </a:prstGeo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1217607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smtClean="0"/>
              <a:t>Haga clic para modificar el estilo de título del patrón</a:t>
            </a:r>
            <a:endParaRPr lang="es-MX"/>
          </a:p>
        </p:txBody>
      </p:sp>
      <p:sp>
        <p:nvSpPr>
          <p:cNvPr id="3" name="2 Marcador de contenido"/>
          <p:cNvSpPr>
            <a:spLocks noGrp="1"/>
          </p:cNvSpPr>
          <p:nvPr>
            <p:ph idx="1"/>
          </p:nvPr>
        </p:nvSpPr>
        <p:spPr>
          <a:xfrm>
            <a:off x="609600" y="1600201"/>
            <a:ext cx="10972800" cy="4525963"/>
          </a:xfrm>
          <a:prstGeom prst="rect">
            <a:avLst/>
          </a:prstGeo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a:xfrm>
            <a:off x="239349" y="6356351"/>
            <a:ext cx="3552395" cy="365125"/>
          </a:xfrm>
          <a:prstGeom prst="rect">
            <a:avLst/>
          </a:prstGeom>
        </p:spPr>
        <p:txBody>
          <a:bodyPr/>
          <a:lstStyle/>
          <a:p>
            <a:fld id="{29101101-9FCF-4399-B157-DB62E7D132EB}" type="datetimeFigureOut">
              <a:rPr lang="es-MX" smtClean="0"/>
              <a:t>21/12/2022</a:t>
            </a:fld>
            <a:endParaRPr lang="es-MX"/>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6" name="5 Marcador de número de diapositiva"/>
          <p:cNvSpPr>
            <a:spLocks noGrp="1"/>
          </p:cNvSpPr>
          <p:nvPr>
            <p:ph type="sldNum" sz="quarter" idx="12"/>
          </p:nvPr>
        </p:nvSpPr>
        <p:spPr>
          <a:xfrm>
            <a:off x="8304245" y="6356351"/>
            <a:ext cx="3278155" cy="365125"/>
          </a:xfrm>
          <a:prstGeom prst="rect">
            <a:avLst/>
          </a:prstGeo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17217041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a:xfrm>
            <a:off x="239349" y="6356351"/>
            <a:ext cx="3552395" cy="365125"/>
          </a:xfrm>
          <a:prstGeom prst="rect">
            <a:avLst/>
          </a:prstGeom>
        </p:spPr>
        <p:txBody>
          <a:bodyPr/>
          <a:lstStyle/>
          <a:p>
            <a:fld id="{29101101-9FCF-4399-B157-DB62E7D132EB}" type="datetimeFigureOut">
              <a:rPr lang="es-MX" smtClean="0"/>
              <a:t>21/12/2022</a:t>
            </a:fld>
            <a:endParaRPr lang="es-MX"/>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6" name="5 Marcador de número de diapositiva"/>
          <p:cNvSpPr>
            <a:spLocks noGrp="1"/>
          </p:cNvSpPr>
          <p:nvPr>
            <p:ph type="sldNum" sz="quarter" idx="12"/>
          </p:nvPr>
        </p:nvSpPr>
        <p:spPr>
          <a:xfrm>
            <a:off x="8304245" y="6356351"/>
            <a:ext cx="3278155" cy="365125"/>
          </a:xfrm>
          <a:prstGeom prst="rect">
            <a:avLst/>
          </a:prstGeo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34741080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smtClean="0"/>
              <a:t>Haga clic para modificar el estilo de título del patrón</a:t>
            </a:r>
            <a:endParaRPr lang="es-MX"/>
          </a:p>
        </p:txBody>
      </p:sp>
      <p:sp>
        <p:nvSpPr>
          <p:cNvPr id="3" name="2 Marcador de contenido"/>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contenido"/>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fecha"/>
          <p:cNvSpPr>
            <a:spLocks noGrp="1"/>
          </p:cNvSpPr>
          <p:nvPr>
            <p:ph type="dt" sz="half" idx="10"/>
          </p:nvPr>
        </p:nvSpPr>
        <p:spPr>
          <a:xfrm>
            <a:off x="239349" y="6356351"/>
            <a:ext cx="3552395" cy="365125"/>
          </a:xfrm>
          <a:prstGeom prst="rect">
            <a:avLst/>
          </a:prstGeom>
        </p:spPr>
        <p:txBody>
          <a:bodyPr/>
          <a:lstStyle/>
          <a:p>
            <a:fld id="{29101101-9FCF-4399-B157-DB62E7D132EB}" type="datetimeFigureOut">
              <a:rPr lang="es-MX" smtClean="0"/>
              <a:t>21/12/2022</a:t>
            </a:fld>
            <a:endParaRPr lang="es-MX"/>
          </a:p>
        </p:txBody>
      </p:sp>
      <p:sp>
        <p:nvSpPr>
          <p:cNvPr id="6" name="5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7" name="6 Marcador de número de diapositiva"/>
          <p:cNvSpPr>
            <a:spLocks noGrp="1"/>
          </p:cNvSpPr>
          <p:nvPr>
            <p:ph type="sldNum" sz="quarter" idx="12"/>
          </p:nvPr>
        </p:nvSpPr>
        <p:spPr>
          <a:xfrm>
            <a:off x="8304245" y="6356351"/>
            <a:ext cx="3278155" cy="365125"/>
          </a:xfrm>
          <a:prstGeom prst="rect">
            <a:avLst/>
          </a:prstGeo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264496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lvl1pPr>
              <a:defRPr/>
            </a:lvl1pPr>
          </a:lstStyle>
          <a:p>
            <a:r>
              <a:rPr lang="es-ES" smtClean="0"/>
              <a:t>Haga clic para modificar el estilo de título del patrón</a:t>
            </a:r>
            <a:endParaRPr lang="es-MX"/>
          </a:p>
        </p:txBody>
      </p:sp>
      <p:sp>
        <p:nvSpPr>
          <p:cNvPr id="3" name="2 Marcador de texto"/>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4 Marcador de texto"/>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6 Marcador de fecha"/>
          <p:cNvSpPr>
            <a:spLocks noGrp="1"/>
          </p:cNvSpPr>
          <p:nvPr>
            <p:ph type="dt" sz="half" idx="10"/>
          </p:nvPr>
        </p:nvSpPr>
        <p:spPr>
          <a:xfrm>
            <a:off x="239349" y="6356351"/>
            <a:ext cx="3552395" cy="365125"/>
          </a:xfrm>
          <a:prstGeom prst="rect">
            <a:avLst/>
          </a:prstGeom>
        </p:spPr>
        <p:txBody>
          <a:bodyPr/>
          <a:lstStyle/>
          <a:p>
            <a:fld id="{29101101-9FCF-4399-B157-DB62E7D132EB}" type="datetimeFigureOut">
              <a:rPr lang="es-MX" smtClean="0"/>
              <a:t>21/12/2022</a:t>
            </a:fld>
            <a:endParaRPr lang="es-MX"/>
          </a:p>
        </p:txBody>
      </p:sp>
      <p:sp>
        <p:nvSpPr>
          <p:cNvPr id="8" name="7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9" name="8 Marcador de número de diapositiva"/>
          <p:cNvSpPr>
            <a:spLocks noGrp="1"/>
          </p:cNvSpPr>
          <p:nvPr>
            <p:ph type="sldNum" sz="quarter" idx="12"/>
          </p:nvPr>
        </p:nvSpPr>
        <p:spPr>
          <a:xfrm>
            <a:off x="8304245" y="6356351"/>
            <a:ext cx="3278155" cy="365125"/>
          </a:xfrm>
          <a:prstGeom prst="rect">
            <a:avLst/>
          </a:prstGeo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100923869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smtClean="0"/>
              <a:t>Haga clic para modificar el estilo de título del patrón</a:t>
            </a:r>
            <a:endParaRPr lang="es-MX"/>
          </a:p>
        </p:txBody>
      </p:sp>
      <p:sp>
        <p:nvSpPr>
          <p:cNvPr id="3" name="2 Marcador de fecha"/>
          <p:cNvSpPr>
            <a:spLocks noGrp="1"/>
          </p:cNvSpPr>
          <p:nvPr>
            <p:ph type="dt" sz="half" idx="10"/>
          </p:nvPr>
        </p:nvSpPr>
        <p:spPr>
          <a:xfrm>
            <a:off x="239349" y="6356351"/>
            <a:ext cx="3552395" cy="365125"/>
          </a:xfrm>
          <a:prstGeom prst="rect">
            <a:avLst/>
          </a:prstGeom>
        </p:spPr>
        <p:txBody>
          <a:bodyPr/>
          <a:lstStyle/>
          <a:p>
            <a:fld id="{29101101-9FCF-4399-B157-DB62E7D132EB}" type="datetimeFigureOut">
              <a:rPr lang="es-MX" smtClean="0"/>
              <a:t>21/12/2022</a:t>
            </a:fld>
            <a:endParaRPr lang="es-MX"/>
          </a:p>
        </p:txBody>
      </p:sp>
      <p:sp>
        <p:nvSpPr>
          <p:cNvPr id="4" name="3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5" name="4 Marcador de número de diapositiva"/>
          <p:cNvSpPr>
            <a:spLocks noGrp="1"/>
          </p:cNvSpPr>
          <p:nvPr>
            <p:ph type="sldNum" sz="quarter" idx="12"/>
          </p:nvPr>
        </p:nvSpPr>
        <p:spPr>
          <a:xfrm>
            <a:off x="8304245" y="6356351"/>
            <a:ext cx="3278155" cy="365125"/>
          </a:xfrm>
          <a:prstGeom prst="rect">
            <a:avLst/>
          </a:prstGeo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1646892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F8857C5A-D3DE-4D2E-B5D3-12BC52FC3CFE}"/>
              </a:ext>
            </a:extLst>
          </p:cNvPr>
          <p:cNvPicPr>
            <a:picLocks noChangeAspect="1"/>
          </p:cNvPicPr>
          <p:nvPr userDrawn="1"/>
        </p:nvPicPr>
        <p:blipFill>
          <a:blip r:embed="rId2"/>
          <a:stretch>
            <a:fillRect/>
          </a:stretch>
        </p:blipFill>
        <p:spPr>
          <a:xfrm>
            <a:off x="0" y="6350"/>
            <a:ext cx="7251700" cy="6845300"/>
          </a:xfrm>
          <a:prstGeom prst="rect">
            <a:avLst/>
          </a:prstGeom>
        </p:spPr>
      </p:pic>
      <p:pic>
        <p:nvPicPr>
          <p:cNvPr id="8" name="Imagen 7">
            <a:extLst>
              <a:ext uri="{FF2B5EF4-FFF2-40B4-BE49-F238E27FC236}">
                <a16:creationId xmlns="" xmlns:a16="http://schemas.microsoft.com/office/drawing/2014/main" id="{CEC91664-487C-42E2-9E99-0FC014C9B1C3}"/>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E2A69D4B-978D-4924-A9FF-21EA43B932C1}"/>
              </a:ext>
            </a:extLst>
          </p:cNvPr>
          <p:cNvSpPr>
            <a:spLocks noGrp="1"/>
          </p:cNvSpPr>
          <p:nvPr>
            <p:ph type="title" hasCustomPrompt="1"/>
          </p:nvPr>
        </p:nvSpPr>
        <p:spPr>
          <a:xfrm>
            <a:off x="776056" y="2766218"/>
            <a:ext cx="4452891" cy="1325563"/>
          </a:xfrm>
        </p:spPr>
        <p:txBody>
          <a:bodyPr/>
          <a:lstStyle>
            <a:lvl1pPr>
              <a:defRPr lang="es-MX" sz="4400" b="1" kern="1200" dirty="0">
                <a:solidFill>
                  <a:schemeClr val="bg1"/>
                </a:solidFill>
                <a:latin typeface="Titillium Web" pitchFamily="2" charset="77"/>
                <a:ea typeface="+mn-ea"/>
                <a:cs typeface="+mn-cs"/>
              </a:defRPr>
            </a:lvl1pPr>
          </a:lstStyle>
          <a:p>
            <a:r>
              <a:rPr lang="es-ES" dirty="0"/>
              <a:t>Titulo / subtitulo</a:t>
            </a:r>
            <a:endParaRPr lang="es-MX" dirty="0"/>
          </a:p>
        </p:txBody>
      </p:sp>
    </p:spTree>
    <p:extLst>
      <p:ext uri="{BB962C8B-B14F-4D97-AF65-F5344CB8AC3E}">
        <p14:creationId xmlns:p14="http://schemas.microsoft.com/office/powerpoint/2010/main" val="37469049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a:xfrm>
            <a:off x="239349" y="6356351"/>
            <a:ext cx="3552395" cy="365125"/>
          </a:xfrm>
          <a:prstGeom prst="rect">
            <a:avLst/>
          </a:prstGeom>
        </p:spPr>
        <p:txBody>
          <a:bodyPr/>
          <a:lstStyle/>
          <a:p>
            <a:fld id="{29101101-9FCF-4399-B157-DB62E7D132EB}" type="datetimeFigureOut">
              <a:rPr lang="es-MX" smtClean="0"/>
              <a:t>21/12/2022</a:t>
            </a:fld>
            <a:endParaRPr lang="es-MX"/>
          </a:p>
        </p:txBody>
      </p:sp>
      <p:sp>
        <p:nvSpPr>
          <p:cNvPr id="3" name="2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4" name="3 Marcador de número de diapositiva"/>
          <p:cNvSpPr>
            <a:spLocks noGrp="1"/>
          </p:cNvSpPr>
          <p:nvPr>
            <p:ph type="sldNum" sz="quarter" idx="12"/>
          </p:nvPr>
        </p:nvSpPr>
        <p:spPr>
          <a:xfrm>
            <a:off x="8304245" y="6356351"/>
            <a:ext cx="3278155" cy="365125"/>
          </a:xfrm>
          <a:prstGeom prst="rect">
            <a:avLst/>
          </a:prstGeo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7965728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609601" y="273050"/>
            <a:ext cx="4011084" cy="1162050"/>
          </a:xfrm>
          <a:prstGeom prst="rect">
            <a:avLst/>
          </a:prstGeom>
        </p:spPr>
        <p:txBody>
          <a:bodyPr anchor="b"/>
          <a:lstStyle>
            <a:lvl1pPr algn="l">
              <a:defRPr sz="2000" b="1"/>
            </a:lvl1pPr>
          </a:lstStyle>
          <a:p>
            <a:r>
              <a:rPr lang="es-ES" smtClean="0"/>
              <a:t>Haga clic para modificar el estilo de título del patrón</a:t>
            </a:r>
            <a:endParaRPr lang="es-MX"/>
          </a:p>
        </p:txBody>
      </p:sp>
      <p:sp>
        <p:nvSpPr>
          <p:cNvPr id="3" name="2 Marcador de contenido"/>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texto"/>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239349" y="6356351"/>
            <a:ext cx="3552395" cy="365125"/>
          </a:xfrm>
          <a:prstGeom prst="rect">
            <a:avLst/>
          </a:prstGeom>
        </p:spPr>
        <p:txBody>
          <a:bodyPr/>
          <a:lstStyle/>
          <a:p>
            <a:fld id="{29101101-9FCF-4399-B157-DB62E7D132EB}" type="datetimeFigureOut">
              <a:rPr lang="es-MX" smtClean="0"/>
              <a:t>21/12/2022</a:t>
            </a:fld>
            <a:endParaRPr lang="es-MX"/>
          </a:p>
        </p:txBody>
      </p:sp>
      <p:sp>
        <p:nvSpPr>
          <p:cNvPr id="6" name="5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7" name="6 Marcador de número de diapositiva"/>
          <p:cNvSpPr>
            <a:spLocks noGrp="1"/>
          </p:cNvSpPr>
          <p:nvPr>
            <p:ph type="sldNum" sz="quarter" idx="12"/>
          </p:nvPr>
        </p:nvSpPr>
        <p:spPr>
          <a:xfrm>
            <a:off x="8304245" y="6356351"/>
            <a:ext cx="3278155" cy="365125"/>
          </a:xfrm>
          <a:prstGeom prst="rect">
            <a:avLst/>
          </a:prstGeo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353364420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2389717" y="4800600"/>
            <a:ext cx="7315200" cy="566738"/>
          </a:xfrm>
          <a:prstGeom prst="rect">
            <a:avLst/>
          </a:prstGeom>
        </p:spPr>
        <p:txBody>
          <a:bodyPr anchor="b"/>
          <a:lstStyle>
            <a:lvl1pPr algn="l">
              <a:defRPr sz="2000" b="1"/>
            </a:lvl1pPr>
          </a:lstStyle>
          <a:p>
            <a:r>
              <a:rPr lang="es-ES" smtClean="0"/>
              <a:t>Haga clic para modificar el estilo de título del patrón</a:t>
            </a:r>
            <a:endParaRPr lang="es-MX"/>
          </a:p>
        </p:txBody>
      </p:sp>
      <p:sp>
        <p:nvSpPr>
          <p:cNvPr id="3" name="2 Marcador de posición de imagen"/>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s-MX"/>
          </a:p>
        </p:txBody>
      </p:sp>
      <p:sp>
        <p:nvSpPr>
          <p:cNvPr id="4" name="3 Marcador de texto"/>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a:xfrm>
            <a:off x="239349" y="6356351"/>
            <a:ext cx="3552395" cy="365125"/>
          </a:xfrm>
          <a:prstGeom prst="rect">
            <a:avLst/>
          </a:prstGeom>
        </p:spPr>
        <p:txBody>
          <a:bodyPr/>
          <a:lstStyle/>
          <a:p>
            <a:fld id="{29101101-9FCF-4399-B157-DB62E7D132EB}" type="datetimeFigureOut">
              <a:rPr lang="es-MX" smtClean="0"/>
              <a:t>21/12/2022</a:t>
            </a:fld>
            <a:endParaRPr lang="es-MX"/>
          </a:p>
        </p:txBody>
      </p:sp>
      <p:sp>
        <p:nvSpPr>
          <p:cNvPr id="6" name="5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7" name="6 Marcador de número de diapositiva"/>
          <p:cNvSpPr>
            <a:spLocks noGrp="1"/>
          </p:cNvSpPr>
          <p:nvPr>
            <p:ph type="sldNum" sz="quarter" idx="12"/>
          </p:nvPr>
        </p:nvSpPr>
        <p:spPr>
          <a:xfrm>
            <a:off x="8304245" y="6356351"/>
            <a:ext cx="3278155" cy="365125"/>
          </a:xfrm>
          <a:prstGeom prst="rect">
            <a:avLst/>
          </a:prstGeo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2867116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a:prstGeom prst="rect">
            <a:avLst/>
          </a:prstGeom>
        </p:spPr>
        <p:txBody>
          <a:bodyPr/>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09600" y="1600201"/>
            <a:ext cx="10972800" cy="4525963"/>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a:xfrm>
            <a:off x="239349" y="6356351"/>
            <a:ext cx="3552395" cy="365125"/>
          </a:xfrm>
          <a:prstGeom prst="rect">
            <a:avLst/>
          </a:prstGeom>
        </p:spPr>
        <p:txBody>
          <a:bodyPr/>
          <a:lstStyle/>
          <a:p>
            <a:fld id="{29101101-9FCF-4399-B157-DB62E7D132EB}" type="datetimeFigureOut">
              <a:rPr lang="es-MX" smtClean="0"/>
              <a:t>21/12/2022</a:t>
            </a:fld>
            <a:endParaRPr lang="es-MX"/>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6" name="5 Marcador de número de diapositiva"/>
          <p:cNvSpPr>
            <a:spLocks noGrp="1"/>
          </p:cNvSpPr>
          <p:nvPr>
            <p:ph type="sldNum" sz="quarter" idx="12"/>
          </p:nvPr>
        </p:nvSpPr>
        <p:spPr>
          <a:xfrm>
            <a:off x="8304245" y="6356351"/>
            <a:ext cx="3278155" cy="365125"/>
          </a:xfrm>
          <a:prstGeom prst="rect">
            <a:avLst/>
          </a:prstGeo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25483204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39"/>
            <a:ext cx="2743200" cy="5851525"/>
          </a:xfrm>
          <a:prstGeom prst="rect">
            <a:avLst/>
          </a:prstGeom>
        </p:spPr>
        <p:txBody>
          <a:bodyPr vert="eaVert"/>
          <a:lstStyle/>
          <a:p>
            <a:r>
              <a:rPr lang="es-ES" smtClean="0"/>
              <a:t>Haga clic para modificar el estilo de título del patrón</a:t>
            </a:r>
            <a:endParaRPr lang="es-MX"/>
          </a:p>
        </p:txBody>
      </p:sp>
      <p:sp>
        <p:nvSpPr>
          <p:cNvPr id="3" name="2 Marcador de texto vertical"/>
          <p:cNvSpPr>
            <a:spLocks noGrp="1"/>
          </p:cNvSpPr>
          <p:nvPr>
            <p:ph type="body" orient="vert" idx="1"/>
          </p:nvPr>
        </p:nvSpPr>
        <p:spPr>
          <a:xfrm>
            <a:off x="609600" y="274639"/>
            <a:ext cx="8026400" cy="5851525"/>
          </a:xfrm>
          <a:prstGeom prst="rect">
            <a:avLst/>
          </a:prstGeo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3 Marcador de fecha"/>
          <p:cNvSpPr>
            <a:spLocks noGrp="1"/>
          </p:cNvSpPr>
          <p:nvPr>
            <p:ph type="dt" sz="half" idx="10"/>
          </p:nvPr>
        </p:nvSpPr>
        <p:spPr>
          <a:xfrm>
            <a:off x="239349" y="6356351"/>
            <a:ext cx="3552395" cy="365125"/>
          </a:xfrm>
          <a:prstGeom prst="rect">
            <a:avLst/>
          </a:prstGeom>
        </p:spPr>
        <p:txBody>
          <a:bodyPr/>
          <a:lstStyle/>
          <a:p>
            <a:fld id="{29101101-9FCF-4399-B157-DB62E7D132EB}" type="datetimeFigureOut">
              <a:rPr lang="es-MX" smtClean="0"/>
              <a:t>21/12/2022</a:t>
            </a:fld>
            <a:endParaRPr lang="es-MX"/>
          </a:p>
        </p:txBody>
      </p:sp>
      <p:sp>
        <p:nvSpPr>
          <p:cNvPr id="5" name="4 Marcador de pie de página"/>
          <p:cNvSpPr>
            <a:spLocks noGrp="1"/>
          </p:cNvSpPr>
          <p:nvPr>
            <p:ph type="ftr" sz="quarter" idx="11"/>
          </p:nvPr>
        </p:nvSpPr>
        <p:spPr>
          <a:xfrm>
            <a:off x="4165600" y="6356351"/>
            <a:ext cx="3860800" cy="365125"/>
          </a:xfrm>
          <a:prstGeom prst="rect">
            <a:avLst/>
          </a:prstGeom>
        </p:spPr>
        <p:txBody>
          <a:bodyPr/>
          <a:lstStyle/>
          <a:p>
            <a:endParaRPr lang="es-MX"/>
          </a:p>
        </p:txBody>
      </p:sp>
      <p:sp>
        <p:nvSpPr>
          <p:cNvPr id="6" name="5 Marcador de número de diapositiva"/>
          <p:cNvSpPr>
            <a:spLocks noGrp="1"/>
          </p:cNvSpPr>
          <p:nvPr>
            <p:ph type="sldNum" sz="quarter" idx="12"/>
          </p:nvPr>
        </p:nvSpPr>
        <p:spPr>
          <a:xfrm>
            <a:off x="8304245" y="6356351"/>
            <a:ext cx="3278155" cy="365125"/>
          </a:xfrm>
          <a:prstGeom prst="rect">
            <a:avLst/>
          </a:prstGeo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2899778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46EA7C49-9C88-423A-A124-CB8F0C509055}"/>
              </a:ext>
            </a:extLst>
          </p:cNvPr>
          <p:cNvPicPr>
            <a:picLocks noChangeAspect="1"/>
          </p:cNvPicPr>
          <p:nvPr userDrawn="1"/>
        </p:nvPicPr>
        <p:blipFill>
          <a:blip r:embed="rId2"/>
          <a:stretch>
            <a:fillRect/>
          </a:stretch>
        </p:blipFill>
        <p:spPr>
          <a:xfrm>
            <a:off x="0" y="0"/>
            <a:ext cx="12192000" cy="1395546"/>
          </a:xfrm>
          <a:prstGeom prst="rect">
            <a:avLst/>
          </a:prstGeom>
        </p:spPr>
      </p:pic>
      <p:pic>
        <p:nvPicPr>
          <p:cNvPr id="8" name="Imagen 7">
            <a:extLst>
              <a:ext uri="{FF2B5EF4-FFF2-40B4-BE49-F238E27FC236}">
                <a16:creationId xmlns="" xmlns:a16="http://schemas.microsoft.com/office/drawing/2014/main" id="{5E56B124-75EE-453D-812C-B754F0F0A31A}"/>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9" name="Título 8">
            <a:extLst>
              <a:ext uri="{FF2B5EF4-FFF2-40B4-BE49-F238E27FC236}">
                <a16:creationId xmlns="" xmlns:a16="http://schemas.microsoft.com/office/drawing/2014/main" id="{230B7442-788C-40C8-8461-A05DA19B8D8B}"/>
              </a:ext>
            </a:extLst>
          </p:cNvPr>
          <p:cNvSpPr>
            <a:spLocks noGrp="1"/>
          </p:cNvSpPr>
          <p:nvPr>
            <p:ph type="title" hasCustomPrompt="1"/>
          </p:nvPr>
        </p:nvSpPr>
        <p:spPr>
          <a:xfrm>
            <a:off x="0" y="34991"/>
            <a:ext cx="12192000" cy="1092473"/>
          </a:xfrm>
          <a:prstGeom prst="rect">
            <a:avLst/>
          </a:prstGeom>
        </p:spPr>
        <p:txBody>
          <a:bodyPr/>
          <a:lstStyle>
            <a:lvl1pPr algn="ctr">
              <a:defRPr lang="es-MX" sz="3600" b="1" kern="1200" dirty="0">
                <a:solidFill>
                  <a:schemeClr val="bg1"/>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10590497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46EA7C49-9C88-423A-A124-CB8F0C509055}"/>
              </a:ext>
            </a:extLst>
          </p:cNvPr>
          <p:cNvPicPr>
            <a:picLocks noChangeAspect="1"/>
          </p:cNvPicPr>
          <p:nvPr userDrawn="1"/>
        </p:nvPicPr>
        <p:blipFill>
          <a:blip r:embed="rId2"/>
          <a:stretch>
            <a:fillRect/>
          </a:stretch>
        </p:blipFill>
        <p:spPr>
          <a:xfrm>
            <a:off x="0" y="0"/>
            <a:ext cx="12192000" cy="1395546"/>
          </a:xfrm>
          <a:prstGeom prst="rect">
            <a:avLst/>
          </a:prstGeom>
        </p:spPr>
      </p:pic>
      <p:pic>
        <p:nvPicPr>
          <p:cNvPr id="8" name="Imagen 7">
            <a:extLst>
              <a:ext uri="{FF2B5EF4-FFF2-40B4-BE49-F238E27FC236}">
                <a16:creationId xmlns="" xmlns:a16="http://schemas.microsoft.com/office/drawing/2014/main" id="{5E56B124-75EE-453D-812C-B754F0F0A31A}"/>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9" name="Título 8">
            <a:extLst>
              <a:ext uri="{FF2B5EF4-FFF2-40B4-BE49-F238E27FC236}">
                <a16:creationId xmlns="" xmlns:a16="http://schemas.microsoft.com/office/drawing/2014/main" id="{230B7442-788C-40C8-8461-A05DA19B8D8B}"/>
              </a:ext>
            </a:extLst>
          </p:cNvPr>
          <p:cNvSpPr>
            <a:spLocks noGrp="1"/>
          </p:cNvSpPr>
          <p:nvPr>
            <p:ph type="title" hasCustomPrompt="1"/>
          </p:nvPr>
        </p:nvSpPr>
        <p:spPr>
          <a:xfrm>
            <a:off x="0" y="34991"/>
            <a:ext cx="12192000" cy="1092473"/>
          </a:xfrm>
          <a:prstGeom prst="rect">
            <a:avLst/>
          </a:prstGeom>
        </p:spPr>
        <p:txBody>
          <a:bodyPr/>
          <a:lstStyle>
            <a:lvl1pPr algn="ctr">
              <a:defRPr lang="es-MX" sz="3600" b="1" kern="1200" dirty="0">
                <a:solidFill>
                  <a:schemeClr val="bg1"/>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10590497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3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4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F8857C5A-D3DE-4D2E-B5D3-12BC52FC3CFE}"/>
              </a:ext>
            </a:extLst>
          </p:cNvPr>
          <p:cNvPicPr>
            <a:picLocks noChangeAspect="1"/>
          </p:cNvPicPr>
          <p:nvPr userDrawn="1"/>
        </p:nvPicPr>
        <p:blipFill>
          <a:blip r:embed="rId2"/>
          <a:stretch>
            <a:fillRect/>
          </a:stretch>
        </p:blipFill>
        <p:spPr>
          <a:xfrm>
            <a:off x="0" y="6350"/>
            <a:ext cx="7251700" cy="6845300"/>
          </a:xfrm>
          <a:prstGeom prst="rect">
            <a:avLst/>
          </a:prstGeom>
        </p:spPr>
      </p:pic>
      <p:pic>
        <p:nvPicPr>
          <p:cNvPr id="8" name="Imagen 7">
            <a:extLst>
              <a:ext uri="{FF2B5EF4-FFF2-40B4-BE49-F238E27FC236}">
                <a16:creationId xmlns="" xmlns:a16="http://schemas.microsoft.com/office/drawing/2014/main" id="{CEC91664-487C-42E2-9E99-0FC014C9B1C3}"/>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E2A69D4B-978D-4924-A9FF-21EA43B932C1}"/>
              </a:ext>
            </a:extLst>
          </p:cNvPr>
          <p:cNvSpPr>
            <a:spLocks noGrp="1"/>
          </p:cNvSpPr>
          <p:nvPr>
            <p:ph type="title" hasCustomPrompt="1"/>
          </p:nvPr>
        </p:nvSpPr>
        <p:spPr>
          <a:xfrm>
            <a:off x="776056" y="2766218"/>
            <a:ext cx="4452891" cy="1325563"/>
          </a:xfrm>
          <a:prstGeom prst="rect">
            <a:avLst/>
          </a:prstGeom>
        </p:spPr>
        <p:txBody>
          <a:bodyPr/>
          <a:lstStyle>
            <a:lvl1pPr>
              <a:defRPr lang="es-MX" sz="4400" b="1" kern="1200" dirty="0">
                <a:solidFill>
                  <a:schemeClr val="bg1"/>
                </a:solidFill>
                <a:latin typeface="Titillium Web" pitchFamily="2" charset="77"/>
                <a:ea typeface="+mn-ea"/>
                <a:cs typeface="+mn-cs"/>
              </a:defRPr>
            </a:lvl1pPr>
          </a:lstStyle>
          <a:p>
            <a:r>
              <a:rPr lang="es-ES" dirty="0"/>
              <a:t>Titulo / subtitulo</a:t>
            </a:r>
            <a:endParaRPr lang="es-MX" dirty="0"/>
          </a:p>
        </p:txBody>
      </p:sp>
    </p:spTree>
    <p:extLst>
      <p:ext uri="{BB962C8B-B14F-4D97-AF65-F5344CB8AC3E}">
        <p14:creationId xmlns:p14="http://schemas.microsoft.com/office/powerpoint/2010/main" val="37469049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5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Dos objetos">
    <p:spTree>
      <p:nvGrpSpPr>
        <p:cNvPr id="1" name=""/>
        <p:cNvGrpSpPr/>
        <p:nvPr/>
      </p:nvGrpSpPr>
      <p:grpSpPr>
        <a:xfrm>
          <a:off x="0" y="0"/>
          <a:ext cx="0" cy="0"/>
          <a:chOff x="0" y="0"/>
          <a:chExt cx="0" cy="0"/>
        </a:xfrm>
      </p:grpSpPr>
      <p:pic>
        <p:nvPicPr>
          <p:cNvPr id="8" name="Imagen 7">
            <a:extLst>
              <a:ext uri="{FF2B5EF4-FFF2-40B4-BE49-F238E27FC236}">
                <a16:creationId xmlns="" xmlns:a16="http://schemas.microsoft.com/office/drawing/2014/main" id="{D427EF5C-2670-4B09-B883-1FEEDD8BB30C}"/>
              </a:ext>
            </a:extLst>
          </p:cNvPr>
          <p:cNvPicPr>
            <a:picLocks noChangeAspect="1"/>
          </p:cNvPicPr>
          <p:nvPr userDrawn="1"/>
        </p:nvPicPr>
        <p:blipFill>
          <a:blip r:embed="rId2"/>
          <a:stretch>
            <a:fillRect/>
          </a:stretch>
        </p:blipFill>
        <p:spPr>
          <a:xfrm>
            <a:off x="10719740" y="94036"/>
            <a:ext cx="1449979" cy="1421659"/>
          </a:xfrm>
          <a:prstGeom prst="rect">
            <a:avLst/>
          </a:prstGeom>
        </p:spPr>
      </p:pic>
      <p:pic>
        <p:nvPicPr>
          <p:cNvPr id="9" name="Imagen 8">
            <a:extLst>
              <a:ext uri="{FF2B5EF4-FFF2-40B4-BE49-F238E27FC236}">
                <a16:creationId xmlns="" xmlns:a16="http://schemas.microsoft.com/office/drawing/2014/main" id="{DEA8831D-473E-404B-8EDC-4C9A51622DD4}"/>
              </a:ext>
            </a:extLst>
          </p:cNvPr>
          <p:cNvPicPr>
            <a:picLocks noChangeAspect="1"/>
          </p:cNvPicPr>
          <p:nvPr userDrawn="1"/>
        </p:nvPicPr>
        <p:blipFill rotWithShape="1">
          <a:blip r:embed="rId3"/>
          <a:srcRect t="46633"/>
          <a:stretch/>
        </p:blipFill>
        <p:spPr>
          <a:xfrm>
            <a:off x="0" y="3286"/>
            <a:ext cx="12192000" cy="744769"/>
          </a:xfrm>
          <a:prstGeom prst="rect">
            <a:avLst/>
          </a:prstGeom>
        </p:spPr>
      </p:pic>
      <p:pic>
        <p:nvPicPr>
          <p:cNvPr id="10" name="Imagen 9">
            <a:extLst>
              <a:ext uri="{FF2B5EF4-FFF2-40B4-BE49-F238E27FC236}">
                <a16:creationId xmlns="" xmlns:a16="http://schemas.microsoft.com/office/drawing/2014/main" id="{2C551185-B7AD-455F-B57D-8C2130B9B97A}"/>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1" name="Rectángulo 10">
            <a:extLst>
              <a:ext uri="{FF2B5EF4-FFF2-40B4-BE49-F238E27FC236}">
                <a16:creationId xmlns="" xmlns:a16="http://schemas.microsoft.com/office/drawing/2014/main" id="{A1EC0ADA-7538-424C-978A-9ABBB8EF0E36}"/>
              </a:ext>
            </a:extLst>
          </p:cNvPr>
          <p:cNvSpPr/>
          <p:nvPr userDrawn="1"/>
        </p:nvSpPr>
        <p:spPr>
          <a:xfrm>
            <a:off x="-22281" y="6958"/>
            <a:ext cx="12192000" cy="646331"/>
          </a:xfrm>
          <a:prstGeom prst="rect">
            <a:avLst/>
          </a:prstGeom>
        </p:spPr>
        <p:txBody>
          <a:bodyPr wrap="square">
            <a:spAutoFit/>
          </a:bodyPr>
          <a:lstStyle/>
          <a:p>
            <a:pPr algn="ctr"/>
            <a:r>
              <a:rPr lang="es-MX" sz="3600" b="1" dirty="0">
                <a:solidFill>
                  <a:schemeClr val="bg1"/>
                </a:solidFill>
                <a:latin typeface="Titillium Web" pitchFamily="2" charset="77"/>
              </a:rPr>
              <a:t>Ejercicio</a:t>
            </a:r>
          </a:p>
        </p:txBody>
      </p:sp>
    </p:spTree>
    <p:extLst>
      <p:ext uri="{BB962C8B-B14F-4D97-AF65-F5344CB8AC3E}">
        <p14:creationId xmlns:p14="http://schemas.microsoft.com/office/powerpoint/2010/main" val="23524349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2_Título y objetos">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F8857C5A-D3DE-4D2E-B5D3-12BC52FC3CFE}"/>
              </a:ext>
            </a:extLst>
          </p:cNvPr>
          <p:cNvPicPr>
            <a:picLocks noChangeAspect="1"/>
          </p:cNvPicPr>
          <p:nvPr userDrawn="1"/>
        </p:nvPicPr>
        <p:blipFill>
          <a:blip r:embed="rId2"/>
          <a:stretch>
            <a:fillRect/>
          </a:stretch>
        </p:blipFill>
        <p:spPr>
          <a:xfrm>
            <a:off x="0" y="6350"/>
            <a:ext cx="7251700" cy="6845300"/>
          </a:xfrm>
          <a:prstGeom prst="rect">
            <a:avLst/>
          </a:prstGeom>
        </p:spPr>
      </p:pic>
      <p:pic>
        <p:nvPicPr>
          <p:cNvPr id="8" name="Imagen 7">
            <a:extLst>
              <a:ext uri="{FF2B5EF4-FFF2-40B4-BE49-F238E27FC236}">
                <a16:creationId xmlns="" xmlns:a16="http://schemas.microsoft.com/office/drawing/2014/main" id="{CEC91664-487C-42E2-9E99-0FC014C9B1C3}"/>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E2A69D4B-978D-4924-A9FF-21EA43B932C1}"/>
              </a:ext>
            </a:extLst>
          </p:cNvPr>
          <p:cNvSpPr>
            <a:spLocks noGrp="1"/>
          </p:cNvSpPr>
          <p:nvPr>
            <p:ph type="title" hasCustomPrompt="1"/>
          </p:nvPr>
        </p:nvSpPr>
        <p:spPr>
          <a:xfrm>
            <a:off x="776056" y="2766218"/>
            <a:ext cx="4452891" cy="1325563"/>
          </a:xfrm>
          <a:prstGeom prst="rect">
            <a:avLst/>
          </a:prstGeom>
        </p:spPr>
        <p:txBody>
          <a:bodyPr/>
          <a:lstStyle>
            <a:lvl1pPr>
              <a:defRPr lang="es-MX" sz="4400" b="1" kern="1200" dirty="0">
                <a:solidFill>
                  <a:schemeClr val="bg1"/>
                </a:solidFill>
                <a:latin typeface="Titillium Web" pitchFamily="2" charset="77"/>
                <a:ea typeface="+mn-ea"/>
                <a:cs typeface="+mn-cs"/>
              </a:defRPr>
            </a:lvl1pPr>
          </a:lstStyle>
          <a:p>
            <a:r>
              <a:rPr lang="es-ES" dirty="0"/>
              <a:t>Titulo / subtitulo</a:t>
            </a:r>
            <a:endParaRPr lang="es-MX" dirty="0"/>
          </a:p>
        </p:txBody>
      </p:sp>
    </p:spTree>
    <p:extLst>
      <p:ext uri="{BB962C8B-B14F-4D97-AF65-F5344CB8AC3E}">
        <p14:creationId xmlns:p14="http://schemas.microsoft.com/office/powerpoint/2010/main" val="37469049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6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7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8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9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0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8" name="Imagen 7">
            <a:extLst>
              <a:ext uri="{FF2B5EF4-FFF2-40B4-BE49-F238E27FC236}">
                <a16:creationId xmlns="" xmlns:a16="http://schemas.microsoft.com/office/drawing/2014/main" id="{D427EF5C-2670-4B09-B883-1FEEDD8BB30C}"/>
              </a:ext>
            </a:extLst>
          </p:cNvPr>
          <p:cNvPicPr>
            <a:picLocks noChangeAspect="1"/>
          </p:cNvPicPr>
          <p:nvPr userDrawn="1"/>
        </p:nvPicPr>
        <p:blipFill>
          <a:blip r:embed="rId2"/>
          <a:stretch>
            <a:fillRect/>
          </a:stretch>
        </p:blipFill>
        <p:spPr>
          <a:xfrm>
            <a:off x="10719740" y="94036"/>
            <a:ext cx="1449979" cy="1421659"/>
          </a:xfrm>
          <a:prstGeom prst="rect">
            <a:avLst/>
          </a:prstGeom>
        </p:spPr>
      </p:pic>
      <p:pic>
        <p:nvPicPr>
          <p:cNvPr id="9" name="Imagen 8">
            <a:extLst>
              <a:ext uri="{FF2B5EF4-FFF2-40B4-BE49-F238E27FC236}">
                <a16:creationId xmlns="" xmlns:a16="http://schemas.microsoft.com/office/drawing/2014/main" id="{DEA8831D-473E-404B-8EDC-4C9A51622DD4}"/>
              </a:ext>
            </a:extLst>
          </p:cNvPr>
          <p:cNvPicPr>
            <a:picLocks noChangeAspect="1"/>
          </p:cNvPicPr>
          <p:nvPr userDrawn="1"/>
        </p:nvPicPr>
        <p:blipFill rotWithShape="1">
          <a:blip r:embed="rId3"/>
          <a:srcRect t="46633"/>
          <a:stretch/>
        </p:blipFill>
        <p:spPr>
          <a:xfrm>
            <a:off x="0" y="3286"/>
            <a:ext cx="12192000" cy="744769"/>
          </a:xfrm>
          <a:prstGeom prst="rect">
            <a:avLst/>
          </a:prstGeom>
        </p:spPr>
      </p:pic>
      <p:pic>
        <p:nvPicPr>
          <p:cNvPr id="10" name="Imagen 9">
            <a:extLst>
              <a:ext uri="{FF2B5EF4-FFF2-40B4-BE49-F238E27FC236}">
                <a16:creationId xmlns="" xmlns:a16="http://schemas.microsoft.com/office/drawing/2014/main" id="{2C551185-B7AD-455F-B57D-8C2130B9B97A}"/>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1" name="Rectángulo 10">
            <a:extLst>
              <a:ext uri="{FF2B5EF4-FFF2-40B4-BE49-F238E27FC236}">
                <a16:creationId xmlns="" xmlns:a16="http://schemas.microsoft.com/office/drawing/2014/main" id="{A1EC0ADA-7538-424C-978A-9ABBB8EF0E36}"/>
              </a:ext>
            </a:extLst>
          </p:cNvPr>
          <p:cNvSpPr/>
          <p:nvPr userDrawn="1"/>
        </p:nvSpPr>
        <p:spPr>
          <a:xfrm>
            <a:off x="-22281" y="6958"/>
            <a:ext cx="12192000" cy="646331"/>
          </a:xfrm>
          <a:prstGeom prst="rect">
            <a:avLst/>
          </a:prstGeom>
        </p:spPr>
        <p:txBody>
          <a:bodyPr wrap="square">
            <a:spAutoFit/>
          </a:bodyPr>
          <a:lstStyle/>
          <a:p>
            <a:pPr algn="ctr"/>
            <a:r>
              <a:rPr lang="es-MX" sz="3600" b="1" dirty="0">
                <a:solidFill>
                  <a:schemeClr val="bg1"/>
                </a:solidFill>
                <a:latin typeface="Titillium Web" pitchFamily="2" charset="77"/>
              </a:rPr>
              <a:t>Ejercicio</a:t>
            </a:r>
          </a:p>
        </p:txBody>
      </p:sp>
    </p:spTree>
    <p:extLst>
      <p:ext uri="{BB962C8B-B14F-4D97-AF65-F5344CB8AC3E}">
        <p14:creationId xmlns:p14="http://schemas.microsoft.com/office/powerpoint/2010/main" val="23524349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1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2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3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4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3_Título y objetos">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F8857C5A-D3DE-4D2E-B5D3-12BC52FC3CFE}"/>
              </a:ext>
            </a:extLst>
          </p:cNvPr>
          <p:cNvPicPr>
            <a:picLocks noChangeAspect="1"/>
          </p:cNvPicPr>
          <p:nvPr userDrawn="1"/>
        </p:nvPicPr>
        <p:blipFill>
          <a:blip r:embed="rId2"/>
          <a:stretch>
            <a:fillRect/>
          </a:stretch>
        </p:blipFill>
        <p:spPr>
          <a:xfrm>
            <a:off x="0" y="6350"/>
            <a:ext cx="7251700" cy="6845300"/>
          </a:xfrm>
          <a:prstGeom prst="rect">
            <a:avLst/>
          </a:prstGeom>
        </p:spPr>
      </p:pic>
      <p:pic>
        <p:nvPicPr>
          <p:cNvPr id="8" name="Imagen 7">
            <a:extLst>
              <a:ext uri="{FF2B5EF4-FFF2-40B4-BE49-F238E27FC236}">
                <a16:creationId xmlns="" xmlns:a16="http://schemas.microsoft.com/office/drawing/2014/main" id="{CEC91664-487C-42E2-9E99-0FC014C9B1C3}"/>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E2A69D4B-978D-4924-A9FF-21EA43B932C1}"/>
              </a:ext>
            </a:extLst>
          </p:cNvPr>
          <p:cNvSpPr>
            <a:spLocks noGrp="1"/>
          </p:cNvSpPr>
          <p:nvPr>
            <p:ph type="title" hasCustomPrompt="1"/>
          </p:nvPr>
        </p:nvSpPr>
        <p:spPr>
          <a:xfrm>
            <a:off x="776056" y="2766218"/>
            <a:ext cx="4452891" cy="1325563"/>
          </a:xfrm>
          <a:prstGeom prst="rect">
            <a:avLst/>
          </a:prstGeom>
        </p:spPr>
        <p:txBody>
          <a:bodyPr/>
          <a:lstStyle>
            <a:lvl1pPr>
              <a:defRPr lang="es-MX" sz="4400" b="1" kern="1200" dirty="0">
                <a:solidFill>
                  <a:schemeClr val="bg1"/>
                </a:solidFill>
                <a:latin typeface="Titillium Web" pitchFamily="2" charset="77"/>
                <a:ea typeface="+mn-ea"/>
                <a:cs typeface="+mn-cs"/>
              </a:defRPr>
            </a:lvl1pPr>
          </a:lstStyle>
          <a:p>
            <a:r>
              <a:rPr lang="es-ES" dirty="0"/>
              <a:t>Titulo / subtitulo</a:t>
            </a:r>
            <a:endParaRPr lang="es-MX" dirty="0"/>
          </a:p>
        </p:txBody>
      </p:sp>
    </p:spTree>
    <p:extLst>
      <p:ext uri="{BB962C8B-B14F-4D97-AF65-F5344CB8AC3E}">
        <p14:creationId xmlns:p14="http://schemas.microsoft.com/office/powerpoint/2010/main" val="37469049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5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6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7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8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9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10" name="Marcador de contenido 4">
            <a:extLst>
              <a:ext uri="{FF2B5EF4-FFF2-40B4-BE49-F238E27FC236}">
                <a16:creationId xmlns="" xmlns:a16="http://schemas.microsoft.com/office/drawing/2014/main" id="{75117EBE-2313-4E38-9B85-B153C446AA99}"/>
              </a:ext>
            </a:extLst>
          </p:cNvPr>
          <p:cNvPicPr>
            <a:picLocks noChangeAspect="1"/>
          </p:cNvPicPr>
          <p:nvPr userDrawn="1"/>
        </p:nvPicPr>
        <p:blipFill>
          <a:blip r:embed="rId2"/>
          <a:stretch>
            <a:fillRect/>
          </a:stretch>
        </p:blipFill>
        <p:spPr>
          <a:xfrm>
            <a:off x="-1" y="0"/>
            <a:ext cx="5000359" cy="6858000"/>
          </a:xfrm>
          <a:prstGeom prst="rect">
            <a:avLst/>
          </a:prstGeom>
        </p:spPr>
      </p:pic>
      <p:pic>
        <p:nvPicPr>
          <p:cNvPr id="11" name="Imagen 10">
            <a:extLst>
              <a:ext uri="{FF2B5EF4-FFF2-40B4-BE49-F238E27FC236}">
                <a16:creationId xmlns="" xmlns:a16="http://schemas.microsoft.com/office/drawing/2014/main" id="{0CB291BD-9756-44F6-AC4D-CDF9185E2928}"/>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5" name="Título 14">
            <a:extLst>
              <a:ext uri="{FF2B5EF4-FFF2-40B4-BE49-F238E27FC236}">
                <a16:creationId xmlns="" xmlns:a16="http://schemas.microsoft.com/office/drawing/2014/main" id="{2A8CD32B-B461-4481-A311-35B1CC565673}"/>
              </a:ext>
            </a:extLst>
          </p:cNvPr>
          <p:cNvSpPr>
            <a:spLocks noGrp="1"/>
          </p:cNvSpPr>
          <p:nvPr>
            <p:ph type="title" hasCustomPrompt="1"/>
          </p:nvPr>
        </p:nvSpPr>
        <p:spPr>
          <a:xfrm>
            <a:off x="1965663" y="2766218"/>
            <a:ext cx="5100961" cy="1325563"/>
          </a:xfrm>
        </p:spPr>
        <p:txBody>
          <a:bodyPr/>
          <a:lstStyle>
            <a:lvl1pPr>
              <a:defRPr lang="es-MX" sz="6000" kern="1200" dirty="0">
                <a:solidFill>
                  <a:schemeClr val="accent1">
                    <a:lumMod val="75000"/>
                  </a:schemeClr>
                </a:solidFill>
                <a:latin typeface="Titillium Web" pitchFamily="2" charset="77"/>
                <a:ea typeface="+mn-ea"/>
                <a:cs typeface="+mn-cs"/>
              </a:defRPr>
            </a:lvl1pPr>
          </a:lstStyle>
          <a:p>
            <a:r>
              <a:rPr lang="es-ES" dirty="0"/>
              <a:t>Opcional</a:t>
            </a:r>
            <a:endParaRPr lang="es-MX" dirty="0"/>
          </a:p>
        </p:txBody>
      </p:sp>
    </p:spTree>
    <p:extLst>
      <p:ext uri="{BB962C8B-B14F-4D97-AF65-F5344CB8AC3E}">
        <p14:creationId xmlns:p14="http://schemas.microsoft.com/office/powerpoint/2010/main" val="7630613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20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1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2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3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4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5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6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_Dos objetos">
    <p:spTree>
      <p:nvGrpSpPr>
        <p:cNvPr id="1" name=""/>
        <p:cNvGrpSpPr/>
        <p:nvPr/>
      </p:nvGrpSpPr>
      <p:grpSpPr>
        <a:xfrm>
          <a:off x="0" y="0"/>
          <a:ext cx="0" cy="0"/>
          <a:chOff x="0" y="0"/>
          <a:chExt cx="0" cy="0"/>
        </a:xfrm>
      </p:grpSpPr>
      <p:pic>
        <p:nvPicPr>
          <p:cNvPr id="8" name="Imagen 7">
            <a:extLst>
              <a:ext uri="{FF2B5EF4-FFF2-40B4-BE49-F238E27FC236}">
                <a16:creationId xmlns="" xmlns:a16="http://schemas.microsoft.com/office/drawing/2014/main" id="{D427EF5C-2670-4B09-B883-1FEEDD8BB30C}"/>
              </a:ext>
            </a:extLst>
          </p:cNvPr>
          <p:cNvPicPr>
            <a:picLocks noChangeAspect="1"/>
          </p:cNvPicPr>
          <p:nvPr userDrawn="1"/>
        </p:nvPicPr>
        <p:blipFill>
          <a:blip r:embed="rId2"/>
          <a:stretch>
            <a:fillRect/>
          </a:stretch>
        </p:blipFill>
        <p:spPr>
          <a:xfrm>
            <a:off x="10719740" y="94036"/>
            <a:ext cx="1449979" cy="1421659"/>
          </a:xfrm>
          <a:prstGeom prst="rect">
            <a:avLst/>
          </a:prstGeom>
        </p:spPr>
      </p:pic>
      <p:pic>
        <p:nvPicPr>
          <p:cNvPr id="9" name="Imagen 8">
            <a:extLst>
              <a:ext uri="{FF2B5EF4-FFF2-40B4-BE49-F238E27FC236}">
                <a16:creationId xmlns="" xmlns:a16="http://schemas.microsoft.com/office/drawing/2014/main" id="{DEA8831D-473E-404B-8EDC-4C9A51622DD4}"/>
              </a:ext>
            </a:extLst>
          </p:cNvPr>
          <p:cNvPicPr>
            <a:picLocks noChangeAspect="1"/>
          </p:cNvPicPr>
          <p:nvPr userDrawn="1"/>
        </p:nvPicPr>
        <p:blipFill rotWithShape="1">
          <a:blip r:embed="rId3"/>
          <a:srcRect t="46633"/>
          <a:stretch/>
        </p:blipFill>
        <p:spPr>
          <a:xfrm>
            <a:off x="0" y="3286"/>
            <a:ext cx="12192000" cy="744769"/>
          </a:xfrm>
          <a:prstGeom prst="rect">
            <a:avLst/>
          </a:prstGeom>
        </p:spPr>
      </p:pic>
      <p:pic>
        <p:nvPicPr>
          <p:cNvPr id="10" name="Imagen 9">
            <a:extLst>
              <a:ext uri="{FF2B5EF4-FFF2-40B4-BE49-F238E27FC236}">
                <a16:creationId xmlns="" xmlns:a16="http://schemas.microsoft.com/office/drawing/2014/main" id="{2C551185-B7AD-455F-B57D-8C2130B9B97A}"/>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1" name="Rectángulo 10">
            <a:extLst>
              <a:ext uri="{FF2B5EF4-FFF2-40B4-BE49-F238E27FC236}">
                <a16:creationId xmlns="" xmlns:a16="http://schemas.microsoft.com/office/drawing/2014/main" id="{A1EC0ADA-7538-424C-978A-9ABBB8EF0E36}"/>
              </a:ext>
            </a:extLst>
          </p:cNvPr>
          <p:cNvSpPr/>
          <p:nvPr userDrawn="1"/>
        </p:nvSpPr>
        <p:spPr>
          <a:xfrm>
            <a:off x="-22281" y="6958"/>
            <a:ext cx="12192000" cy="646331"/>
          </a:xfrm>
          <a:prstGeom prst="rect">
            <a:avLst/>
          </a:prstGeom>
        </p:spPr>
        <p:txBody>
          <a:bodyPr wrap="square">
            <a:spAutoFit/>
          </a:bodyPr>
          <a:lstStyle/>
          <a:p>
            <a:pPr algn="ctr"/>
            <a:r>
              <a:rPr lang="es-MX" sz="3600" b="1" dirty="0">
                <a:solidFill>
                  <a:schemeClr val="bg1"/>
                </a:solidFill>
                <a:latin typeface="Titillium Web" pitchFamily="2" charset="77"/>
              </a:rPr>
              <a:t>Ejercicio</a:t>
            </a:r>
          </a:p>
        </p:txBody>
      </p:sp>
    </p:spTree>
    <p:extLst>
      <p:ext uri="{BB962C8B-B14F-4D97-AF65-F5344CB8AC3E}">
        <p14:creationId xmlns:p14="http://schemas.microsoft.com/office/powerpoint/2010/main" val="235243490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7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8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6" name="Imagen 5">
            <a:extLst>
              <a:ext uri="{FF2B5EF4-FFF2-40B4-BE49-F238E27FC236}">
                <a16:creationId xmlns="" xmlns:a16="http://schemas.microsoft.com/office/drawing/2014/main" id="{19546623-BF3E-43FE-BFA1-D6C72AE67D1E}"/>
              </a:ext>
            </a:extLst>
          </p:cNvPr>
          <p:cNvPicPr>
            <a:picLocks noChangeAspect="1"/>
          </p:cNvPicPr>
          <p:nvPr userDrawn="1"/>
        </p:nvPicPr>
        <p:blipFill>
          <a:blip r:embed="rId2"/>
          <a:stretch>
            <a:fillRect/>
          </a:stretch>
        </p:blipFill>
        <p:spPr>
          <a:xfrm>
            <a:off x="353591" y="6207223"/>
            <a:ext cx="1485720" cy="341314"/>
          </a:xfrm>
          <a:prstGeom prst="rect">
            <a:avLst/>
          </a:prstGeom>
        </p:spPr>
      </p:pic>
      <p:pic>
        <p:nvPicPr>
          <p:cNvPr id="7" name="Imagen 6">
            <a:extLst>
              <a:ext uri="{FF2B5EF4-FFF2-40B4-BE49-F238E27FC236}">
                <a16:creationId xmlns="" xmlns:a16="http://schemas.microsoft.com/office/drawing/2014/main" id="{F1214802-C282-4C89-B28C-48442178CBF9}"/>
              </a:ext>
            </a:extLst>
          </p:cNvPr>
          <p:cNvPicPr>
            <a:picLocks noChangeAspect="1"/>
          </p:cNvPicPr>
          <p:nvPr userDrawn="1"/>
        </p:nvPicPr>
        <p:blipFill>
          <a:blip r:embed="rId3"/>
          <a:stretch>
            <a:fillRect/>
          </a:stretch>
        </p:blipFill>
        <p:spPr>
          <a:xfrm>
            <a:off x="7200900" y="6350"/>
            <a:ext cx="4991100" cy="6845300"/>
          </a:xfrm>
          <a:prstGeom prst="rect">
            <a:avLst/>
          </a:prstGeom>
        </p:spPr>
      </p:pic>
      <p:sp>
        <p:nvSpPr>
          <p:cNvPr id="8" name="Título 14">
            <a:extLst>
              <a:ext uri="{FF2B5EF4-FFF2-40B4-BE49-F238E27FC236}">
                <a16:creationId xmlns="" xmlns:a16="http://schemas.microsoft.com/office/drawing/2014/main" id="{E338E7D6-5119-44DE-86A2-9E2ACD953F43}"/>
              </a:ext>
            </a:extLst>
          </p:cNvPr>
          <p:cNvSpPr>
            <a:spLocks noGrp="1"/>
          </p:cNvSpPr>
          <p:nvPr>
            <p:ph type="title" hasCustomPrompt="1"/>
          </p:nvPr>
        </p:nvSpPr>
        <p:spPr>
          <a:xfrm>
            <a:off x="7336654" y="2668564"/>
            <a:ext cx="5100961" cy="1325563"/>
          </a:xfrm>
        </p:spPr>
        <p:txBody>
          <a:bodyPr/>
          <a:lstStyle>
            <a:lvl1pPr>
              <a:defRPr lang="es-MX" sz="6000" kern="1200" dirty="0">
                <a:solidFill>
                  <a:schemeClr val="accent1">
                    <a:lumMod val="75000"/>
                  </a:schemeClr>
                </a:solidFill>
                <a:latin typeface="Titillium Web" pitchFamily="2" charset="77"/>
                <a:ea typeface="+mn-ea"/>
                <a:cs typeface="+mn-cs"/>
              </a:defRPr>
            </a:lvl1pPr>
          </a:lstStyle>
          <a:p>
            <a:r>
              <a:rPr lang="es-ES" dirty="0"/>
              <a:t>Opcional</a:t>
            </a:r>
            <a:endParaRPr lang="es-MX" dirty="0"/>
          </a:p>
        </p:txBody>
      </p:sp>
    </p:spTree>
    <p:extLst>
      <p:ext uri="{BB962C8B-B14F-4D97-AF65-F5344CB8AC3E}">
        <p14:creationId xmlns:p14="http://schemas.microsoft.com/office/powerpoint/2010/main" val="26768477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9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30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31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32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33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4_Título y objetos">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F8857C5A-D3DE-4D2E-B5D3-12BC52FC3CFE}"/>
              </a:ext>
            </a:extLst>
          </p:cNvPr>
          <p:cNvPicPr>
            <a:picLocks noChangeAspect="1"/>
          </p:cNvPicPr>
          <p:nvPr userDrawn="1"/>
        </p:nvPicPr>
        <p:blipFill>
          <a:blip r:embed="rId2"/>
          <a:stretch>
            <a:fillRect/>
          </a:stretch>
        </p:blipFill>
        <p:spPr>
          <a:xfrm>
            <a:off x="0" y="6350"/>
            <a:ext cx="7251700" cy="6845300"/>
          </a:xfrm>
          <a:prstGeom prst="rect">
            <a:avLst/>
          </a:prstGeom>
        </p:spPr>
      </p:pic>
      <p:pic>
        <p:nvPicPr>
          <p:cNvPr id="8" name="Imagen 7">
            <a:extLst>
              <a:ext uri="{FF2B5EF4-FFF2-40B4-BE49-F238E27FC236}">
                <a16:creationId xmlns="" xmlns:a16="http://schemas.microsoft.com/office/drawing/2014/main" id="{CEC91664-487C-42E2-9E99-0FC014C9B1C3}"/>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E2A69D4B-978D-4924-A9FF-21EA43B932C1}"/>
              </a:ext>
            </a:extLst>
          </p:cNvPr>
          <p:cNvSpPr>
            <a:spLocks noGrp="1"/>
          </p:cNvSpPr>
          <p:nvPr>
            <p:ph type="title" hasCustomPrompt="1"/>
          </p:nvPr>
        </p:nvSpPr>
        <p:spPr>
          <a:xfrm>
            <a:off x="776056" y="2766218"/>
            <a:ext cx="4452891" cy="1325563"/>
          </a:xfrm>
          <a:prstGeom prst="rect">
            <a:avLst/>
          </a:prstGeom>
        </p:spPr>
        <p:txBody>
          <a:bodyPr/>
          <a:lstStyle>
            <a:lvl1pPr>
              <a:defRPr lang="es-MX" sz="4400" b="1" kern="1200" dirty="0">
                <a:solidFill>
                  <a:schemeClr val="bg1"/>
                </a:solidFill>
                <a:latin typeface="Titillium Web" pitchFamily="2" charset="77"/>
                <a:ea typeface="+mn-ea"/>
                <a:cs typeface="+mn-cs"/>
              </a:defRPr>
            </a:lvl1pPr>
          </a:lstStyle>
          <a:p>
            <a:r>
              <a:rPr lang="es-ES" dirty="0"/>
              <a:t>Titulo / subtitulo</a:t>
            </a:r>
            <a:endParaRPr lang="es-MX" dirty="0"/>
          </a:p>
        </p:txBody>
      </p:sp>
    </p:spTree>
    <p:extLst>
      <p:ext uri="{BB962C8B-B14F-4D97-AF65-F5344CB8AC3E}">
        <p14:creationId xmlns:p14="http://schemas.microsoft.com/office/powerpoint/2010/main" val="37469049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34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35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36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37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6" name="Imagen 5">
            <a:extLst>
              <a:ext uri="{FF2B5EF4-FFF2-40B4-BE49-F238E27FC236}">
                <a16:creationId xmlns="" xmlns:a16="http://schemas.microsoft.com/office/drawing/2014/main" id="{ADDCF557-3BF4-4B9F-8296-C6C6A0C5013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Imagen 6">
            <a:extLst>
              <a:ext uri="{FF2B5EF4-FFF2-40B4-BE49-F238E27FC236}">
                <a16:creationId xmlns="" xmlns:a16="http://schemas.microsoft.com/office/drawing/2014/main" id="{DFB9D9DE-98C9-46AF-8E15-77775820C22E}"/>
              </a:ext>
            </a:extLst>
          </p:cNvPr>
          <p:cNvPicPr>
            <a:picLocks noChangeAspect="1"/>
          </p:cNvPicPr>
          <p:nvPr userDrawn="1"/>
        </p:nvPicPr>
        <p:blipFill>
          <a:blip r:embed="rId3"/>
          <a:stretch>
            <a:fillRect/>
          </a:stretch>
        </p:blipFill>
        <p:spPr>
          <a:xfrm>
            <a:off x="4960496" y="378372"/>
            <a:ext cx="2271008" cy="521718"/>
          </a:xfrm>
          <a:prstGeom prst="rect">
            <a:avLst/>
          </a:prstGeom>
        </p:spPr>
      </p:pic>
      <p:sp>
        <p:nvSpPr>
          <p:cNvPr id="8" name="CuadroTexto 7">
            <a:extLst>
              <a:ext uri="{FF2B5EF4-FFF2-40B4-BE49-F238E27FC236}">
                <a16:creationId xmlns="" xmlns:a16="http://schemas.microsoft.com/office/drawing/2014/main" id="{8D1D45EC-775D-4ECC-BA05-A1603B60C526}"/>
              </a:ext>
            </a:extLst>
          </p:cNvPr>
          <p:cNvSpPr txBox="1"/>
          <p:nvPr userDrawn="1"/>
        </p:nvSpPr>
        <p:spPr>
          <a:xfrm>
            <a:off x="3550024" y="3429000"/>
            <a:ext cx="5091953" cy="769441"/>
          </a:xfrm>
          <a:prstGeom prst="rect">
            <a:avLst/>
          </a:prstGeom>
          <a:noFill/>
        </p:spPr>
        <p:txBody>
          <a:bodyPr wrap="square" rtlCol="0">
            <a:spAutoFit/>
          </a:bodyPr>
          <a:lstStyle/>
          <a:p>
            <a:pPr algn="ctr"/>
            <a:r>
              <a:rPr lang="es-MX" sz="4400" b="1" dirty="0">
                <a:solidFill>
                  <a:schemeClr val="bg1"/>
                </a:solidFill>
                <a:latin typeface="Titillium Web" pitchFamily="2" charset="77"/>
              </a:rPr>
              <a:t>¿Preguntas?</a:t>
            </a:r>
          </a:p>
        </p:txBody>
      </p:sp>
    </p:spTree>
    <p:extLst>
      <p:ext uri="{BB962C8B-B14F-4D97-AF65-F5344CB8AC3E}">
        <p14:creationId xmlns:p14="http://schemas.microsoft.com/office/powerpoint/2010/main" val="2243030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38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39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40_Encabezado de sección">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 xmlns:a16="http://schemas.microsoft.com/office/drawing/2014/main"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 xmlns:a16="http://schemas.microsoft.com/office/drawing/2014/main"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 xmlns:a16="http://schemas.microsoft.com/office/drawing/2014/main" id="{6A9B09C1-25F2-4A3C-A374-B67FE5510DA3}"/>
              </a:ext>
            </a:extLst>
          </p:cNvPr>
          <p:cNvSpPr>
            <a:spLocks noGrp="1"/>
          </p:cNvSpPr>
          <p:nvPr>
            <p:ph type="title" hasCustomPrompt="1"/>
          </p:nvPr>
        </p:nvSpPr>
        <p:spPr>
          <a:xfrm>
            <a:off x="781050" y="479964"/>
            <a:ext cx="5811175" cy="868872"/>
          </a:xfrm>
          <a:prstGeom prst="rect">
            <a:avLst/>
          </a:prstGeo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pic>
        <p:nvPicPr>
          <p:cNvPr id="5" name="Imagen 4">
            <a:extLst>
              <a:ext uri="{FF2B5EF4-FFF2-40B4-BE49-F238E27FC236}">
                <a16:creationId xmlns="" xmlns:a16="http://schemas.microsoft.com/office/drawing/2014/main" id="{89AFB0A8-E92D-4EF6-A272-A2EA4825BB5F}"/>
              </a:ext>
            </a:extLst>
          </p:cNvPr>
          <p:cNvPicPr>
            <a:picLocks noChangeAspect="1"/>
          </p:cNvPicPr>
          <p:nvPr userDrawn="1"/>
        </p:nvPicPr>
        <p:blipFill>
          <a:blip r:embed="rId2"/>
          <a:stretch>
            <a:fillRect/>
          </a:stretch>
        </p:blipFill>
        <p:spPr>
          <a:xfrm>
            <a:off x="0" y="1140"/>
            <a:ext cx="12192000" cy="6858000"/>
          </a:xfrm>
          <a:prstGeom prst="rect">
            <a:avLst/>
          </a:prstGeom>
        </p:spPr>
      </p:pic>
      <p:pic>
        <p:nvPicPr>
          <p:cNvPr id="6" name="Imagen 5">
            <a:extLst>
              <a:ext uri="{FF2B5EF4-FFF2-40B4-BE49-F238E27FC236}">
                <a16:creationId xmlns="" xmlns:a16="http://schemas.microsoft.com/office/drawing/2014/main" id="{7D43D98C-3C15-4DF0-825F-CB3B028B6FD9}"/>
              </a:ext>
            </a:extLst>
          </p:cNvPr>
          <p:cNvPicPr>
            <a:picLocks noChangeAspect="1"/>
          </p:cNvPicPr>
          <p:nvPr userDrawn="1"/>
        </p:nvPicPr>
        <p:blipFill>
          <a:blip r:embed="rId3"/>
          <a:stretch>
            <a:fillRect/>
          </a:stretch>
        </p:blipFill>
        <p:spPr>
          <a:xfrm>
            <a:off x="4960496" y="378372"/>
            <a:ext cx="2271008" cy="521718"/>
          </a:xfrm>
          <a:prstGeom prst="rect">
            <a:avLst/>
          </a:prstGeom>
        </p:spPr>
      </p:pic>
      <p:sp>
        <p:nvSpPr>
          <p:cNvPr id="7" name="Título 6">
            <a:extLst>
              <a:ext uri="{FF2B5EF4-FFF2-40B4-BE49-F238E27FC236}">
                <a16:creationId xmlns="" xmlns:a16="http://schemas.microsoft.com/office/drawing/2014/main" id="{C1C44156-72C5-4946-95AE-F80D3AEDD732}"/>
              </a:ext>
            </a:extLst>
          </p:cNvPr>
          <p:cNvSpPr>
            <a:spLocks noGrp="1"/>
          </p:cNvSpPr>
          <p:nvPr>
            <p:ph type="title" hasCustomPrompt="1"/>
          </p:nvPr>
        </p:nvSpPr>
        <p:spPr>
          <a:xfrm>
            <a:off x="1015754" y="4534190"/>
            <a:ext cx="10515600" cy="1325563"/>
          </a:xfrm>
        </p:spPr>
        <p:txBody>
          <a:bodyPr/>
          <a:lstStyle>
            <a:lvl1pPr>
              <a:defRPr lang="es-MX" sz="4400" b="1" kern="1200" dirty="0">
                <a:solidFill>
                  <a:schemeClr val="bg1"/>
                </a:solidFill>
                <a:latin typeface="Titillium Web" pitchFamily="2" charset="77"/>
                <a:ea typeface="+mn-ea"/>
                <a:cs typeface="+mn-cs"/>
              </a:defRPr>
            </a:lvl1pPr>
          </a:lstStyle>
          <a:p>
            <a:pPr algn="ctr"/>
            <a:r>
              <a:rPr lang="es-MX" sz="4400" b="1" dirty="0">
                <a:solidFill>
                  <a:schemeClr val="bg1"/>
                </a:solidFill>
                <a:latin typeface="Titillium Web" pitchFamily="2" charset="77"/>
              </a:rPr>
              <a:t>Nombre del instructor</a:t>
            </a:r>
          </a:p>
        </p:txBody>
      </p:sp>
      <p:sp>
        <p:nvSpPr>
          <p:cNvPr id="8" name="CuadroTexto 7">
            <a:extLst>
              <a:ext uri="{FF2B5EF4-FFF2-40B4-BE49-F238E27FC236}">
                <a16:creationId xmlns="" xmlns:a16="http://schemas.microsoft.com/office/drawing/2014/main" id="{52507DDC-13A4-428B-86EE-766529E7429B}"/>
              </a:ext>
            </a:extLst>
          </p:cNvPr>
          <p:cNvSpPr txBox="1"/>
          <p:nvPr userDrawn="1"/>
        </p:nvSpPr>
        <p:spPr>
          <a:xfrm>
            <a:off x="1124997" y="2123184"/>
            <a:ext cx="10297114" cy="1446550"/>
          </a:xfrm>
          <a:prstGeom prst="rect">
            <a:avLst/>
          </a:prstGeom>
          <a:noFill/>
        </p:spPr>
        <p:txBody>
          <a:bodyPr wrap="none" rtlCol="0">
            <a:spAutoFit/>
          </a:bodyPr>
          <a:lstStyle/>
          <a:p>
            <a:pPr algn="ctr"/>
            <a:r>
              <a:rPr lang="es-MX" sz="4400" b="1" dirty="0">
                <a:solidFill>
                  <a:schemeClr val="bg1"/>
                </a:solidFill>
                <a:latin typeface="Titillium Web" pitchFamily="2" charset="77"/>
              </a:rPr>
              <a:t>¡Gracias!</a:t>
            </a:r>
            <a:br>
              <a:rPr lang="es-MX" sz="4400" b="1" dirty="0">
                <a:solidFill>
                  <a:schemeClr val="bg1"/>
                </a:solidFill>
                <a:latin typeface="Titillium Web" pitchFamily="2" charset="77"/>
              </a:rPr>
            </a:br>
            <a:r>
              <a:rPr lang="es-MX" sz="4400" b="1" dirty="0">
                <a:solidFill>
                  <a:schemeClr val="bg1"/>
                </a:solidFill>
                <a:latin typeface="Titillium Web" pitchFamily="2" charset="77"/>
              </a:rPr>
              <a:t>¡ Ayúdanos a mejor contestando encuesta !</a:t>
            </a:r>
            <a:endParaRPr lang="es-MX" sz="4400" dirty="0"/>
          </a:p>
        </p:txBody>
      </p:sp>
    </p:spTree>
    <p:extLst>
      <p:ext uri="{BB962C8B-B14F-4D97-AF65-F5344CB8AC3E}">
        <p14:creationId xmlns:p14="http://schemas.microsoft.com/office/powerpoint/2010/main" val="1133056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pic>
        <p:nvPicPr>
          <p:cNvPr id="5" name="Imagen 4">
            <a:extLst>
              <a:ext uri="{FF2B5EF4-FFF2-40B4-BE49-F238E27FC236}">
                <a16:creationId xmlns="" xmlns:a16="http://schemas.microsoft.com/office/drawing/2014/main" id="{89AFB0A8-E92D-4EF6-A272-A2EA4825BB5F}"/>
              </a:ext>
            </a:extLst>
          </p:cNvPr>
          <p:cNvPicPr>
            <a:picLocks noChangeAspect="1"/>
          </p:cNvPicPr>
          <p:nvPr userDrawn="1"/>
        </p:nvPicPr>
        <p:blipFill>
          <a:blip r:embed="rId2"/>
          <a:stretch>
            <a:fillRect/>
          </a:stretch>
        </p:blipFill>
        <p:spPr>
          <a:xfrm>
            <a:off x="0" y="1140"/>
            <a:ext cx="12192000" cy="6858000"/>
          </a:xfrm>
          <a:prstGeom prst="rect">
            <a:avLst/>
          </a:prstGeom>
        </p:spPr>
      </p:pic>
      <p:pic>
        <p:nvPicPr>
          <p:cNvPr id="6" name="Imagen 5">
            <a:extLst>
              <a:ext uri="{FF2B5EF4-FFF2-40B4-BE49-F238E27FC236}">
                <a16:creationId xmlns="" xmlns:a16="http://schemas.microsoft.com/office/drawing/2014/main" id="{7D43D98C-3C15-4DF0-825F-CB3B028B6FD9}"/>
              </a:ext>
            </a:extLst>
          </p:cNvPr>
          <p:cNvPicPr>
            <a:picLocks noChangeAspect="1"/>
          </p:cNvPicPr>
          <p:nvPr userDrawn="1"/>
        </p:nvPicPr>
        <p:blipFill>
          <a:blip r:embed="rId3"/>
          <a:stretch>
            <a:fillRect/>
          </a:stretch>
        </p:blipFill>
        <p:spPr>
          <a:xfrm>
            <a:off x="4960496" y="378372"/>
            <a:ext cx="2271008" cy="521718"/>
          </a:xfrm>
          <a:prstGeom prst="rect">
            <a:avLst/>
          </a:prstGeom>
        </p:spPr>
      </p:pic>
    </p:spTree>
    <p:extLst>
      <p:ext uri="{BB962C8B-B14F-4D97-AF65-F5344CB8AC3E}">
        <p14:creationId xmlns:p14="http://schemas.microsoft.com/office/powerpoint/2010/main" val="486279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9" Type="http://schemas.openxmlformats.org/officeDocument/2006/relationships/slideLayout" Target="../slideLayouts/slideLayout52.xml"/><Relationship Id="rId21" Type="http://schemas.openxmlformats.org/officeDocument/2006/relationships/slideLayout" Target="../slideLayouts/slideLayout34.xml"/><Relationship Id="rId34" Type="http://schemas.openxmlformats.org/officeDocument/2006/relationships/slideLayout" Target="../slideLayouts/slideLayout47.xml"/><Relationship Id="rId42" Type="http://schemas.openxmlformats.org/officeDocument/2006/relationships/slideLayout" Target="../slideLayouts/slideLayout55.xml"/><Relationship Id="rId47" Type="http://schemas.openxmlformats.org/officeDocument/2006/relationships/slideLayout" Target="../slideLayouts/slideLayout60.xml"/><Relationship Id="rId50" Type="http://schemas.openxmlformats.org/officeDocument/2006/relationships/slideLayout" Target="../slideLayouts/slideLayout63.xml"/><Relationship Id="rId55" Type="http://schemas.openxmlformats.org/officeDocument/2006/relationships/slideLayout" Target="../slideLayouts/slideLayout68.xml"/><Relationship Id="rId7" Type="http://schemas.openxmlformats.org/officeDocument/2006/relationships/slideLayout" Target="../slideLayouts/slideLayout20.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29" Type="http://schemas.openxmlformats.org/officeDocument/2006/relationships/slideLayout" Target="../slideLayouts/slideLayout42.xml"/><Relationship Id="rId41" Type="http://schemas.openxmlformats.org/officeDocument/2006/relationships/slideLayout" Target="../slideLayouts/slideLayout54.xml"/><Relationship Id="rId54" Type="http://schemas.openxmlformats.org/officeDocument/2006/relationships/slideLayout" Target="../slideLayouts/slideLayout67.xml"/><Relationship Id="rId62" Type="http://schemas.openxmlformats.org/officeDocument/2006/relationships/hyperlink" Target="mailto:Pcsolucion-mary@hotmail.com" TargetMode="Externa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32" Type="http://schemas.openxmlformats.org/officeDocument/2006/relationships/slideLayout" Target="../slideLayouts/slideLayout45.xml"/><Relationship Id="rId37" Type="http://schemas.openxmlformats.org/officeDocument/2006/relationships/slideLayout" Target="../slideLayouts/slideLayout50.xml"/><Relationship Id="rId40" Type="http://schemas.openxmlformats.org/officeDocument/2006/relationships/slideLayout" Target="../slideLayouts/slideLayout53.xml"/><Relationship Id="rId45" Type="http://schemas.openxmlformats.org/officeDocument/2006/relationships/slideLayout" Target="../slideLayouts/slideLayout58.xml"/><Relationship Id="rId53" Type="http://schemas.openxmlformats.org/officeDocument/2006/relationships/slideLayout" Target="../slideLayouts/slideLayout66.xml"/><Relationship Id="rId58" Type="http://schemas.openxmlformats.org/officeDocument/2006/relationships/slideLayout" Target="../slideLayouts/slideLayout71.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28" Type="http://schemas.openxmlformats.org/officeDocument/2006/relationships/slideLayout" Target="../slideLayouts/slideLayout41.xml"/><Relationship Id="rId36" Type="http://schemas.openxmlformats.org/officeDocument/2006/relationships/slideLayout" Target="../slideLayouts/slideLayout49.xml"/><Relationship Id="rId49" Type="http://schemas.openxmlformats.org/officeDocument/2006/relationships/slideLayout" Target="../slideLayouts/slideLayout62.xml"/><Relationship Id="rId57" Type="http://schemas.openxmlformats.org/officeDocument/2006/relationships/slideLayout" Target="../slideLayouts/slideLayout70.xml"/><Relationship Id="rId61" Type="http://schemas.openxmlformats.org/officeDocument/2006/relationships/image" Target="../media/image13.png"/><Relationship Id="rId10" Type="http://schemas.openxmlformats.org/officeDocument/2006/relationships/slideLayout" Target="../slideLayouts/slideLayout23.xml"/><Relationship Id="rId19" Type="http://schemas.openxmlformats.org/officeDocument/2006/relationships/slideLayout" Target="../slideLayouts/slideLayout32.xml"/><Relationship Id="rId31" Type="http://schemas.openxmlformats.org/officeDocument/2006/relationships/slideLayout" Target="../slideLayouts/slideLayout44.xml"/><Relationship Id="rId44" Type="http://schemas.openxmlformats.org/officeDocument/2006/relationships/slideLayout" Target="../slideLayouts/slideLayout57.xml"/><Relationship Id="rId52" Type="http://schemas.openxmlformats.org/officeDocument/2006/relationships/slideLayout" Target="../slideLayouts/slideLayout65.xml"/><Relationship Id="rId6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slideLayout" Target="../slideLayouts/slideLayout40.xml"/><Relationship Id="rId30" Type="http://schemas.openxmlformats.org/officeDocument/2006/relationships/slideLayout" Target="../slideLayouts/slideLayout43.xml"/><Relationship Id="rId35" Type="http://schemas.openxmlformats.org/officeDocument/2006/relationships/slideLayout" Target="../slideLayouts/slideLayout48.xml"/><Relationship Id="rId43" Type="http://schemas.openxmlformats.org/officeDocument/2006/relationships/slideLayout" Target="../slideLayouts/slideLayout56.xml"/><Relationship Id="rId48" Type="http://schemas.openxmlformats.org/officeDocument/2006/relationships/slideLayout" Target="../slideLayouts/slideLayout61.xml"/><Relationship Id="rId56" Type="http://schemas.openxmlformats.org/officeDocument/2006/relationships/slideLayout" Target="../slideLayouts/slideLayout69.xml"/><Relationship Id="rId8" Type="http://schemas.openxmlformats.org/officeDocument/2006/relationships/slideLayout" Target="../slideLayouts/slideLayout21.xml"/><Relationship Id="rId51" Type="http://schemas.openxmlformats.org/officeDocument/2006/relationships/slideLayout" Target="../slideLayouts/slideLayout64.xml"/><Relationship Id="rId3" Type="http://schemas.openxmlformats.org/officeDocument/2006/relationships/slideLayout" Target="../slideLayouts/slideLayout16.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33" Type="http://schemas.openxmlformats.org/officeDocument/2006/relationships/slideLayout" Target="../slideLayouts/slideLayout46.xml"/><Relationship Id="rId38" Type="http://schemas.openxmlformats.org/officeDocument/2006/relationships/slideLayout" Target="../slideLayouts/slideLayout51.xml"/><Relationship Id="rId46" Type="http://schemas.openxmlformats.org/officeDocument/2006/relationships/slideLayout" Target="../slideLayouts/slideLayout59.xml"/><Relationship Id="rId59"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 xmlns:a16="http://schemas.microsoft.com/office/drawing/2014/main" id="{A7210D9F-C1C4-4582-B2A1-8B3C8423DC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 xmlns:a16="http://schemas.microsoft.com/office/drawing/2014/main" id="{19243B2F-C562-494B-93B0-CFD21B9A46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 xmlns:a16="http://schemas.microsoft.com/office/drawing/2014/main" id="{B3126FD4-9EAC-4972-93F8-387CDBB116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101101-9FCF-4399-B157-DB62E7D132EB}" type="datetimeFigureOut">
              <a:rPr lang="es-MX" smtClean="0"/>
              <a:t>21/12/2022</a:t>
            </a:fld>
            <a:endParaRPr lang="es-MX"/>
          </a:p>
        </p:txBody>
      </p:sp>
      <p:sp>
        <p:nvSpPr>
          <p:cNvPr id="5" name="Marcador de pie de página 4">
            <a:extLst>
              <a:ext uri="{FF2B5EF4-FFF2-40B4-BE49-F238E27FC236}">
                <a16:creationId xmlns="" xmlns:a16="http://schemas.microsoft.com/office/drawing/2014/main" id="{DF9B8CE5-7E10-4D36-8061-80ABC93E4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 xmlns:a16="http://schemas.microsoft.com/office/drawing/2014/main" id="{3BCD503C-2F38-49E9-90C4-6F3BC8E149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C363AC-D4CB-4E80-A803-96BC1463D289}" type="slidenum">
              <a:rPr lang="es-MX" smtClean="0"/>
              <a:t>‹Nº›</a:t>
            </a:fld>
            <a:endParaRPr lang="es-MX"/>
          </a:p>
        </p:txBody>
      </p:sp>
    </p:spTree>
    <p:extLst>
      <p:ext uri="{BB962C8B-B14F-4D97-AF65-F5344CB8AC3E}">
        <p14:creationId xmlns:p14="http://schemas.microsoft.com/office/powerpoint/2010/main" val="37809318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4" r:id="rId6"/>
    <p:sldLayoutId id="2147483666" r:id="rId7"/>
    <p:sldLayoutId id="2147483667" r:id="rId8"/>
    <p:sldLayoutId id="2147483675" r:id="rId9"/>
    <p:sldLayoutId id="2147483672" r:id="rId10"/>
    <p:sldLayoutId id="2147483676" r:id="rId11"/>
    <p:sldLayoutId id="2147483677" r:id="rId12"/>
    <p:sldLayoutId id="2147483678"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61">
            <a:extLst>
              <a:ext uri="{28A0092B-C50C-407E-A947-70E740481C1C}">
                <a14:useLocalDpi xmlns:a14="http://schemas.microsoft.com/office/drawing/2010/main" val="0"/>
              </a:ext>
            </a:extLst>
          </a:blip>
          <a:srcRect/>
          <a:stretch>
            <a:fillRect/>
          </a:stretch>
        </p:blipFill>
        <p:spPr bwMode="auto">
          <a:xfrm>
            <a:off x="8614730" y="-12374"/>
            <a:ext cx="3560233" cy="1292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335360" y="6174323"/>
            <a:ext cx="11521280" cy="646331"/>
          </a:xfrm>
          <a:prstGeom prst="rect">
            <a:avLst/>
          </a:prstGeom>
          <a:noFill/>
        </p:spPr>
        <p:txBody>
          <a:bodyPr wrap="square" rtlCol="0">
            <a:spAutoFit/>
          </a:bodyPr>
          <a:lstStyle/>
          <a:p>
            <a:pPr algn="ctr"/>
            <a:r>
              <a:rPr lang="es-MX" dirty="0" smtClean="0"/>
              <a:t>Teléfonos 444 430 56 38 /</a:t>
            </a:r>
            <a:r>
              <a:rPr lang="es-MX" baseline="0" dirty="0" smtClean="0"/>
              <a:t> 444 211 62 69 / 444 301 23 71 / 444 824 99 42</a:t>
            </a:r>
          </a:p>
          <a:p>
            <a:pPr algn="ctr"/>
            <a:r>
              <a:rPr lang="es-MX" baseline="0" dirty="0" smtClean="0"/>
              <a:t>Email. </a:t>
            </a:r>
            <a:r>
              <a:rPr lang="es-MX" baseline="0" dirty="0" smtClean="0">
                <a:hlinkClick r:id="rId62"/>
              </a:rPr>
              <a:t>Pcsolucion-mary@hotmail.com</a:t>
            </a:r>
            <a:r>
              <a:rPr lang="es-MX" baseline="0" dirty="0" smtClean="0"/>
              <a:t>  YouTube pcsolucion capacitaciones</a:t>
            </a:r>
            <a:endParaRPr lang="es-MX" dirty="0"/>
          </a:p>
        </p:txBody>
      </p:sp>
    </p:spTree>
    <p:extLst>
      <p:ext uri="{BB962C8B-B14F-4D97-AF65-F5344CB8AC3E}">
        <p14:creationId xmlns:p14="http://schemas.microsoft.com/office/powerpoint/2010/main" val="1715368172"/>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 id="2147483696" r:id="rId17"/>
    <p:sldLayoutId id="2147483697" r:id="rId18"/>
    <p:sldLayoutId id="2147483698" r:id="rId19"/>
    <p:sldLayoutId id="2147483699" r:id="rId20"/>
    <p:sldLayoutId id="2147483700" r:id="rId21"/>
    <p:sldLayoutId id="2147483701" r:id="rId22"/>
    <p:sldLayoutId id="2147483702" r:id="rId23"/>
    <p:sldLayoutId id="2147483703" r:id="rId24"/>
    <p:sldLayoutId id="2147483704" r:id="rId25"/>
    <p:sldLayoutId id="2147483705" r:id="rId26"/>
    <p:sldLayoutId id="2147483706" r:id="rId27"/>
    <p:sldLayoutId id="2147483707" r:id="rId28"/>
    <p:sldLayoutId id="2147483708" r:id="rId29"/>
    <p:sldLayoutId id="2147483709" r:id="rId30"/>
    <p:sldLayoutId id="2147483710" r:id="rId31"/>
    <p:sldLayoutId id="2147483711" r:id="rId32"/>
    <p:sldLayoutId id="2147483712" r:id="rId33"/>
    <p:sldLayoutId id="2147483713" r:id="rId34"/>
    <p:sldLayoutId id="2147483714" r:id="rId35"/>
    <p:sldLayoutId id="2147483715" r:id="rId36"/>
    <p:sldLayoutId id="2147483716" r:id="rId37"/>
    <p:sldLayoutId id="2147483717" r:id="rId38"/>
    <p:sldLayoutId id="2147483718" r:id="rId39"/>
    <p:sldLayoutId id="2147483719" r:id="rId40"/>
    <p:sldLayoutId id="2147483720" r:id="rId41"/>
    <p:sldLayoutId id="2147483721" r:id="rId42"/>
    <p:sldLayoutId id="2147483722" r:id="rId43"/>
    <p:sldLayoutId id="2147483723" r:id="rId44"/>
    <p:sldLayoutId id="2147483724" r:id="rId45"/>
    <p:sldLayoutId id="2147483725" r:id="rId46"/>
    <p:sldLayoutId id="2147483726" r:id="rId47"/>
    <p:sldLayoutId id="2147483727" r:id="rId48"/>
    <p:sldLayoutId id="2147483728" r:id="rId49"/>
    <p:sldLayoutId id="2147483729" r:id="rId50"/>
    <p:sldLayoutId id="2147483730" r:id="rId51"/>
    <p:sldLayoutId id="2147483731" r:id="rId52"/>
    <p:sldLayoutId id="2147483732" r:id="rId53"/>
    <p:sldLayoutId id="2147483733" r:id="rId54"/>
    <p:sldLayoutId id="2147483734" r:id="rId55"/>
    <p:sldLayoutId id="2147483735" r:id="rId56"/>
    <p:sldLayoutId id="2147483736" r:id="rId57"/>
    <p:sldLayoutId id="2147483737" r:id="rId58"/>
    <p:sldLayoutId id="2147483738" r:id="rId59"/>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xml"/><Relationship Id="rId1" Type="http://schemas.openxmlformats.org/officeDocument/2006/relationships/slideLayout" Target="../slideLayouts/slideLayout2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0.xml"/><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20.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0.xml"/></Relationships>
</file>

<file path=ppt/slides/_rels/slide3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0.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20.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0.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0.xml"/></Relationships>
</file>

<file path=ppt/slides/_rels/slide37.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0.xml"/></Relationships>
</file>

<file path=ppt/slides/_rels/slide3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52.png"/></Relationships>
</file>

<file path=ppt/slides/_rels/slide39.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0.xml"/><Relationship Id="rId4" Type="http://schemas.openxmlformats.org/officeDocument/2006/relationships/image" Target="../media/image5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20.xml"/></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0.xml"/><Relationship Id="rId5" Type="http://schemas.openxmlformats.org/officeDocument/2006/relationships/image" Target="../media/image59.png"/><Relationship Id="rId4" Type="http://schemas.openxmlformats.org/officeDocument/2006/relationships/image" Target="../media/image58.png"/></Relationships>
</file>

<file path=ppt/slides/_rels/slide4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0.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0.xml"/></Relationships>
</file>

<file path=ppt/slides/_rels/slide4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0.xml"/></Relationships>
</file>

<file path=ppt/slides/_rels/slide4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69.png"/></Relationships>
</file>

<file path=ppt/slides/_rels/slide4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0.xml"/></Relationships>
</file>

<file path=ppt/slides/_rels/slide5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hyperlink" Target="https://sat.gob.mx/articulo/03635/articulo-97" TargetMode="Externa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1.xml"/><Relationship Id="rId16" Type="http://schemas.openxmlformats.org/officeDocument/2006/relationships/diagramColors" Target="../diagrams/colors3.xml"/><Relationship Id="rId1" Type="http://schemas.openxmlformats.org/officeDocument/2006/relationships/slideLayout" Target="../slideLayouts/slideLayout20.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sat.gob.mx/articulo/03635/articulo-97" TargetMode="Externa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00225"/>
            <a:ext cx="3176587"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5956" y="359983"/>
            <a:ext cx="9907587" cy="585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53622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idx="4294967295"/>
          </p:nvPr>
        </p:nvSpPr>
        <p:spPr>
          <a:xfrm>
            <a:off x="1227138" y="1778000"/>
            <a:ext cx="10964862" cy="1004888"/>
          </a:xfrm>
          <a:prstGeom prst="rect">
            <a:avLst/>
          </a:prstGeom>
        </p:spPr>
        <p:txBody>
          <a:bodyPr>
            <a:normAutofit/>
          </a:bodyPr>
          <a:lstStyle/>
          <a:p>
            <a:pPr algn="ctr"/>
            <a:r>
              <a:rPr lang="es-MX" dirty="0">
                <a:solidFill>
                  <a:srgbClr val="0070C0"/>
                </a:solidFill>
                <a:latin typeface="Univers LT Std 47 Cn Lt" pitchFamily="34" charset="0"/>
              </a:rPr>
              <a:t>Ejercicio Cálculo anual </a:t>
            </a:r>
            <a:endParaRPr lang="es-MX" sz="2000" dirty="0">
              <a:solidFill>
                <a:srgbClr val="0070C0"/>
              </a:solidFill>
              <a:latin typeface="Univers LT Std 47 Cn Lt" pitchFamily="34" charset="0"/>
            </a:endParaRPr>
          </a:p>
        </p:txBody>
      </p:sp>
      <p:sp>
        <p:nvSpPr>
          <p:cNvPr id="6" name="2 Marcador de contenido"/>
          <p:cNvSpPr txBox="1">
            <a:spLocks/>
          </p:cNvSpPr>
          <p:nvPr/>
        </p:nvSpPr>
        <p:spPr>
          <a:xfrm>
            <a:off x="1847528" y="1196752"/>
            <a:ext cx="8568952" cy="46085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7" name="2 Marcador de contenido"/>
          <p:cNvSpPr txBox="1">
            <a:spLocks/>
          </p:cNvSpPr>
          <p:nvPr/>
        </p:nvSpPr>
        <p:spPr>
          <a:xfrm>
            <a:off x="1999928" y="1349152"/>
            <a:ext cx="8568952" cy="46085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400"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400" dirty="0">
              <a:latin typeface="Univers LT Std 47 Cn Lt" pitchFamily="34" charset="0"/>
            </a:endParaRPr>
          </a:p>
        </p:txBody>
      </p:sp>
      <p:sp>
        <p:nvSpPr>
          <p:cNvPr id="14" name="2 Marcador de contenido"/>
          <p:cNvSpPr txBox="1">
            <a:spLocks/>
          </p:cNvSpPr>
          <p:nvPr/>
        </p:nvSpPr>
        <p:spPr>
          <a:xfrm>
            <a:off x="8400256" y="4509120"/>
            <a:ext cx="2321024" cy="16009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pic>
        <p:nvPicPr>
          <p:cNvPr id="8" name="Imagen 7">
            <a:extLst>
              <a:ext uri="{FF2B5EF4-FFF2-40B4-BE49-F238E27FC236}">
                <a16:creationId xmlns="" xmlns:a16="http://schemas.microsoft.com/office/drawing/2014/main" id="{09F81E24-CF60-43C3-ADBF-0BC91C8C5703}"/>
              </a:ext>
            </a:extLst>
          </p:cNvPr>
          <p:cNvPicPr>
            <a:picLocks noChangeAspect="1"/>
          </p:cNvPicPr>
          <p:nvPr/>
        </p:nvPicPr>
        <p:blipFill>
          <a:blip r:embed="rId2"/>
          <a:stretch>
            <a:fillRect/>
          </a:stretch>
        </p:blipFill>
        <p:spPr>
          <a:xfrm>
            <a:off x="4967243" y="3014909"/>
            <a:ext cx="4112871" cy="1658868"/>
          </a:xfrm>
          <a:prstGeom prst="rect">
            <a:avLst/>
          </a:prstGeom>
        </p:spPr>
      </p:pic>
    </p:spTree>
    <p:extLst>
      <p:ext uri="{BB962C8B-B14F-4D97-AF65-F5344CB8AC3E}">
        <p14:creationId xmlns:p14="http://schemas.microsoft.com/office/powerpoint/2010/main" val="1095879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537028" y="2641469"/>
            <a:ext cx="4452938" cy="1325563"/>
          </a:xfrm>
          <a:prstGeom prst="rect">
            <a:avLst/>
          </a:prstGeom>
        </p:spPr>
        <p:txBody>
          <a:bodyPr>
            <a:normAutofit fontScale="90000"/>
          </a:bodyPr>
          <a:lstStyle/>
          <a:p>
            <a:pPr algn="ctr"/>
            <a:r>
              <a:rPr lang="es-MX" b="1" dirty="0">
                <a:latin typeface="Univers LT Std 47 Cn Lt" pitchFamily="34" charset="0"/>
              </a:rPr>
              <a:t>Preparación para el cálculo anual</a:t>
            </a:r>
            <a:endParaRPr lang="es-ES_tradnl" b="1" dirty="0">
              <a:latin typeface="+mn-lt"/>
              <a:ea typeface="+mn-ea"/>
              <a:cs typeface="+mn-cs"/>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3628" y="1506633"/>
            <a:ext cx="5315630" cy="3537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978307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Diagrama 11"/>
          <p:cNvGraphicFramePr/>
          <p:nvPr/>
        </p:nvGraphicFramePr>
        <p:xfrm>
          <a:off x="1476058" y="3496520"/>
          <a:ext cx="7380669" cy="5308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1 Título">
            <a:extLst>
              <a:ext uri="{FF2B5EF4-FFF2-40B4-BE49-F238E27FC236}">
                <a16:creationId xmlns="" xmlns:a16="http://schemas.microsoft.com/office/drawing/2014/main" id="{A966AE4F-B46D-4169-B5AE-96D6E21F9611}"/>
              </a:ext>
            </a:extLst>
          </p:cNvPr>
          <p:cNvSpPr>
            <a:spLocks noGrp="1"/>
          </p:cNvSpPr>
          <p:nvPr>
            <p:ph type="title" idx="4294967295"/>
          </p:nvPr>
        </p:nvSpPr>
        <p:spPr>
          <a:xfrm>
            <a:off x="0" y="479425"/>
            <a:ext cx="8075613" cy="869950"/>
          </a:xfrm>
          <a:prstGeom prst="rect">
            <a:avLst/>
          </a:prstGeom>
        </p:spPr>
        <p:txBody>
          <a:bodyPr>
            <a:normAutofit fontScale="90000"/>
          </a:bodyPr>
          <a:lstStyle/>
          <a:p>
            <a:r>
              <a:rPr lang="es-MX" b="1" dirty="0">
                <a:solidFill>
                  <a:srgbClr val="0070C0"/>
                </a:solidFill>
                <a:latin typeface="Univers LT Std 47 Cn Lt" pitchFamily="34" charset="0"/>
              </a:rPr>
              <a:t>Preparación para el cálculo anual</a:t>
            </a:r>
          </a:p>
        </p:txBody>
      </p:sp>
      <p:sp>
        <p:nvSpPr>
          <p:cNvPr id="8" name="Marcador de contenido 2">
            <a:extLst>
              <a:ext uri="{FF2B5EF4-FFF2-40B4-BE49-F238E27FC236}">
                <a16:creationId xmlns="" xmlns:a16="http://schemas.microsoft.com/office/drawing/2014/main" id="{F5CCEE6F-9485-4FAA-8C52-648BE3C48F3F}"/>
              </a:ext>
            </a:extLst>
          </p:cNvPr>
          <p:cNvSpPr txBox="1">
            <a:spLocks/>
          </p:cNvSpPr>
          <p:nvPr/>
        </p:nvSpPr>
        <p:spPr>
          <a:xfrm>
            <a:off x="629444" y="1935628"/>
            <a:ext cx="10933112" cy="3521743"/>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MX" dirty="0"/>
              <a:t>Tener actualizadas las tablas ISR anuales. ***</a:t>
            </a:r>
          </a:p>
          <a:p>
            <a:r>
              <a:rPr lang="es-MX" dirty="0"/>
              <a:t>Tablero fiscal (Validar base gravada reportada en los XML )</a:t>
            </a:r>
          </a:p>
          <a:p>
            <a:r>
              <a:rPr lang="es-MX" dirty="0"/>
              <a:t>Reconstrucción de acumulados</a:t>
            </a:r>
          </a:p>
          <a:p>
            <a:r>
              <a:rPr lang="es-MX" dirty="0">
                <a:latin typeface="Univers LT Std 55 Roman"/>
              </a:rPr>
              <a:t>Determina e identifica cual será tu último periodo del ejercicio </a:t>
            </a:r>
          </a:p>
          <a:p>
            <a:endParaRPr lang="es-MX" dirty="0">
              <a:latin typeface="Univers LT Std 55 Roman"/>
            </a:endParaRPr>
          </a:p>
          <a:p>
            <a:endParaRPr lang="es-MX" dirty="0">
              <a:latin typeface="Univers LT Std 55 Roman"/>
            </a:endParaRPr>
          </a:p>
          <a:p>
            <a:endParaRPr lang="es-MX" dirty="0">
              <a:latin typeface="Univers LT Std 55 Roman"/>
            </a:endParaRPr>
          </a:p>
          <a:p>
            <a:endParaRPr lang="es-MX" dirty="0">
              <a:latin typeface="Univers LT Std 55 Roman"/>
            </a:endParaRPr>
          </a:p>
          <a:p>
            <a:pPr marL="0" indent="0" algn="r">
              <a:buNone/>
            </a:pPr>
            <a:r>
              <a:rPr lang="es-MX" sz="1600" dirty="0"/>
              <a:t>***Tablas actualizadas Vigentes a partir del 1 Enero 2021 CONTPAQi® Nóminas 14.1.1 </a:t>
            </a:r>
          </a:p>
          <a:p>
            <a:pPr marL="0" indent="0">
              <a:lnSpc>
                <a:spcPct val="100000"/>
              </a:lnSpc>
              <a:spcBef>
                <a:spcPts val="0"/>
              </a:spcBef>
              <a:buFontTx/>
              <a:buNone/>
              <a:defRPr/>
            </a:pPr>
            <a:endParaRPr lang="es-ES_tradnl" dirty="0"/>
          </a:p>
          <a:p>
            <a:pPr marL="0" indent="0">
              <a:lnSpc>
                <a:spcPct val="100000"/>
              </a:lnSpc>
              <a:spcBef>
                <a:spcPts val="0"/>
              </a:spcBef>
              <a:buFontTx/>
              <a:buNone/>
              <a:defRPr/>
            </a:pPr>
            <a:endParaRPr lang="es-ES_tradnl" dirty="0"/>
          </a:p>
          <a:p>
            <a:pPr marL="0" indent="0">
              <a:lnSpc>
                <a:spcPct val="100000"/>
              </a:lnSpc>
              <a:spcBef>
                <a:spcPts val="0"/>
              </a:spcBef>
              <a:buFontTx/>
              <a:buNone/>
              <a:defRPr/>
            </a:pPr>
            <a:endParaRPr lang="es-ES_tradnl" dirty="0">
              <a:latin typeface="Univers LT Std 55 Roman" charset="0"/>
              <a:ea typeface="Univers LT Std 55 Roman" charset="0"/>
              <a:cs typeface="Univers LT Std 55 Roman" charset="0"/>
            </a:endParaRPr>
          </a:p>
        </p:txBody>
      </p:sp>
    </p:spTree>
    <p:extLst>
      <p:ext uri="{BB962C8B-B14F-4D97-AF65-F5344CB8AC3E}">
        <p14:creationId xmlns:p14="http://schemas.microsoft.com/office/powerpoint/2010/main" val="30802195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479425"/>
            <a:ext cx="5811838" cy="869950"/>
          </a:xfrm>
          <a:prstGeom prst="rect">
            <a:avLst/>
          </a:prstGeom>
        </p:spPr>
        <p:txBody>
          <a:bodyPr>
            <a:normAutofit fontScale="90000"/>
          </a:bodyPr>
          <a:lstStyle/>
          <a:p>
            <a:pPr algn="ctr"/>
            <a:r>
              <a:rPr lang="es-ES_tradnl" b="1" dirty="0">
                <a:solidFill>
                  <a:schemeClr val="bg1"/>
                </a:solidFill>
                <a:latin typeface="Titillium Web" charset="0"/>
                <a:ea typeface="Titillium Web" charset="0"/>
                <a:cs typeface="Titillium Web" charset="0"/>
              </a:rPr>
              <a:t/>
            </a:r>
            <a:br>
              <a:rPr lang="es-ES_tradnl" b="1" dirty="0">
                <a:solidFill>
                  <a:schemeClr val="bg1"/>
                </a:solidFill>
                <a:latin typeface="Titillium Web" charset="0"/>
                <a:ea typeface="Titillium Web" charset="0"/>
                <a:cs typeface="Titillium Web" charset="0"/>
              </a:rPr>
            </a:br>
            <a:r>
              <a:rPr lang="es-MX" b="1" dirty="0">
                <a:solidFill>
                  <a:schemeClr val="bg1"/>
                </a:solidFill>
                <a:latin typeface="Titillium Web" charset="0"/>
                <a:ea typeface="Titillium Web" charset="0"/>
                <a:cs typeface="Titillium Web" charset="0"/>
              </a:rPr>
              <a:t>Cálculo anual en CONTPAQi® Nóminas</a:t>
            </a:r>
            <a:endParaRPr lang="es-ES_tradnl" dirty="0">
              <a:latin typeface="Titillium Web" charset="0"/>
            </a:endParaRPr>
          </a:p>
        </p:txBody>
      </p:sp>
      <p:sp>
        <p:nvSpPr>
          <p:cNvPr id="3" name="1 Título">
            <a:extLst>
              <a:ext uri="{FF2B5EF4-FFF2-40B4-BE49-F238E27FC236}">
                <a16:creationId xmlns="" xmlns:a16="http://schemas.microsoft.com/office/drawing/2014/main" id="{BF75A303-7A3C-4B02-A8C8-B13A5CB146D1}"/>
              </a:ext>
            </a:extLst>
          </p:cNvPr>
          <p:cNvSpPr txBox="1">
            <a:spLocks/>
          </p:cNvSpPr>
          <p:nvPr/>
        </p:nvSpPr>
        <p:spPr>
          <a:xfrm>
            <a:off x="959369" y="736210"/>
            <a:ext cx="7616142" cy="61316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000" b="1" kern="1200">
                <a:solidFill>
                  <a:srgbClr val="00B0F0"/>
                </a:solidFill>
                <a:latin typeface="Univers LT Std 55 Roman" charset="0"/>
                <a:ea typeface="Univers LT Std 55 Roman" charset="0"/>
                <a:cs typeface="Univers LT Std 55 Roman" charset="0"/>
              </a:defRPr>
            </a:lvl1pPr>
          </a:lstStyle>
          <a:p>
            <a:r>
              <a:rPr lang="es-MX" dirty="0">
                <a:solidFill>
                  <a:srgbClr val="0070C0"/>
                </a:solidFill>
                <a:latin typeface="Univers LT Std 47 Cn Lt" pitchFamily="34" charset="0"/>
              </a:rPr>
              <a:t>Preparación para el cálculo anual</a:t>
            </a:r>
          </a:p>
        </p:txBody>
      </p:sp>
      <p:sp>
        <p:nvSpPr>
          <p:cNvPr id="4" name="Rectángulo 3">
            <a:extLst>
              <a:ext uri="{FF2B5EF4-FFF2-40B4-BE49-F238E27FC236}">
                <a16:creationId xmlns="" xmlns:a16="http://schemas.microsoft.com/office/drawing/2014/main" id="{5AA0FC35-C495-4A73-8546-62B116D0B1F0}"/>
              </a:ext>
            </a:extLst>
          </p:cNvPr>
          <p:cNvSpPr/>
          <p:nvPr/>
        </p:nvSpPr>
        <p:spPr>
          <a:xfrm>
            <a:off x="959369" y="2020248"/>
            <a:ext cx="10244925" cy="2000548"/>
          </a:xfrm>
          <a:prstGeom prst="rect">
            <a:avLst/>
          </a:prstGeom>
        </p:spPr>
        <p:txBody>
          <a:bodyPr wrap="square">
            <a:spAutoFit/>
          </a:bodyPr>
          <a:lstStyle/>
          <a:p>
            <a:r>
              <a:rPr lang="es-MX" sz="2400" dirty="0"/>
              <a:t>Utiliza el tablero fiscal para validar que la base gravada total  de tus XML de nómina que reportaste al SAT coincida con la base gravada total que tienen en tus conceptos de nómina.</a:t>
            </a:r>
          </a:p>
          <a:p>
            <a:endParaRPr lang="es-MX" sz="2400" dirty="0">
              <a:latin typeface="Titillium Web" panose="00000500000000000000" pitchFamily="2" charset="0"/>
            </a:endParaRPr>
          </a:p>
          <a:p>
            <a:endParaRPr lang="es-ES" sz="2800" dirty="0">
              <a:latin typeface="Titillium Web" panose="00000500000000000000" pitchFamily="2" charset="0"/>
            </a:endParaRPr>
          </a:p>
        </p:txBody>
      </p:sp>
    </p:spTree>
    <p:extLst>
      <p:ext uri="{BB962C8B-B14F-4D97-AF65-F5344CB8AC3E}">
        <p14:creationId xmlns:p14="http://schemas.microsoft.com/office/powerpoint/2010/main" val="3242929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E884F97-5246-45E3-B11E-F04ECE4C2E9B}"/>
              </a:ext>
            </a:extLst>
          </p:cNvPr>
          <p:cNvSpPr>
            <a:spLocks noGrp="1"/>
          </p:cNvSpPr>
          <p:nvPr>
            <p:ph type="title" idx="4294967295"/>
          </p:nvPr>
        </p:nvSpPr>
        <p:spPr>
          <a:xfrm>
            <a:off x="0" y="479425"/>
            <a:ext cx="5811838" cy="869950"/>
          </a:xfrm>
          <a:prstGeom prst="rect">
            <a:avLst/>
          </a:prstGeom>
        </p:spPr>
        <p:txBody>
          <a:bodyPr>
            <a:normAutofit/>
          </a:bodyPr>
          <a:lstStyle/>
          <a:p>
            <a:r>
              <a:rPr lang="es-MX" sz="3600" dirty="0">
                <a:solidFill>
                  <a:schemeClr val="accent5">
                    <a:lumMod val="75000"/>
                  </a:schemeClr>
                </a:solidFill>
                <a:latin typeface="+mn-lt"/>
                <a:ea typeface="+mn-ea"/>
                <a:cs typeface="+mn-cs"/>
              </a:rPr>
              <a:t>Tablero fiscal</a:t>
            </a:r>
          </a:p>
        </p:txBody>
      </p:sp>
      <p:pic>
        <p:nvPicPr>
          <p:cNvPr id="7" name="Imagen 6">
            <a:extLst>
              <a:ext uri="{FF2B5EF4-FFF2-40B4-BE49-F238E27FC236}">
                <a16:creationId xmlns="" xmlns:a16="http://schemas.microsoft.com/office/drawing/2014/main" id="{4D1BFBDB-62C1-429A-8412-7AABB08F93F2}"/>
              </a:ext>
            </a:extLst>
          </p:cNvPr>
          <p:cNvPicPr>
            <a:picLocks noChangeAspect="1"/>
          </p:cNvPicPr>
          <p:nvPr/>
        </p:nvPicPr>
        <p:blipFill>
          <a:blip r:embed="rId2"/>
          <a:stretch>
            <a:fillRect/>
          </a:stretch>
        </p:blipFill>
        <p:spPr>
          <a:xfrm>
            <a:off x="1868882" y="1235814"/>
            <a:ext cx="7915275" cy="5676900"/>
          </a:xfrm>
          <a:prstGeom prst="rect">
            <a:avLst/>
          </a:prstGeom>
        </p:spPr>
      </p:pic>
      <p:sp>
        <p:nvSpPr>
          <p:cNvPr id="4" name="1 Título">
            <a:extLst>
              <a:ext uri="{FF2B5EF4-FFF2-40B4-BE49-F238E27FC236}">
                <a16:creationId xmlns="" xmlns:a16="http://schemas.microsoft.com/office/drawing/2014/main" id="{05883385-E18E-4EDA-9FA0-92A548A82648}"/>
              </a:ext>
            </a:extLst>
          </p:cNvPr>
          <p:cNvSpPr txBox="1">
            <a:spLocks/>
          </p:cNvSpPr>
          <p:nvPr/>
        </p:nvSpPr>
        <p:spPr>
          <a:xfrm>
            <a:off x="0" y="35017"/>
            <a:ext cx="8113853" cy="522196"/>
          </a:xfrm>
          <a:prstGeom prst="rect">
            <a:avLst/>
          </a:prstGeom>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000" b="1" kern="1200">
                <a:solidFill>
                  <a:srgbClr val="00B0F0"/>
                </a:solidFill>
                <a:latin typeface="Univers LT Std 55 Roman" charset="0"/>
                <a:ea typeface="Univers LT Std 55 Roman" charset="0"/>
                <a:cs typeface="Univers LT Std 55 Roman" charset="0"/>
              </a:defRPr>
            </a:lvl1pPr>
          </a:lstStyle>
          <a:p>
            <a:r>
              <a:rPr lang="es-MX" dirty="0">
                <a:solidFill>
                  <a:srgbClr val="0070C0"/>
                </a:solidFill>
                <a:latin typeface="Univers LT Std 47 Cn Lt" pitchFamily="34" charset="0"/>
              </a:rPr>
              <a:t>Preparación para el cálculo anual</a:t>
            </a:r>
          </a:p>
        </p:txBody>
      </p:sp>
      <p:sp>
        <p:nvSpPr>
          <p:cNvPr id="5" name="Rectángulo 4">
            <a:extLst>
              <a:ext uri="{FF2B5EF4-FFF2-40B4-BE49-F238E27FC236}">
                <a16:creationId xmlns="" xmlns:a16="http://schemas.microsoft.com/office/drawing/2014/main" id="{58E9D678-D460-4922-9E52-DF1B664300DE}"/>
              </a:ext>
            </a:extLst>
          </p:cNvPr>
          <p:cNvSpPr/>
          <p:nvPr/>
        </p:nvSpPr>
        <p:spPr>
          <a:xfrm flipV="1">
            <a:off x="1868882" y="1235814"/>
            <a:ext cx="1396832" cy="104850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6" name="Rectángulo 5">
            <a:extLst>
              <a:ext uri="{FF2B5EF4-FFF2-40B4-BE49-F238E27FC236}">
                <a16:creationId xmlns="" xmlns:a16="http://schemas.microsoft.com/office/drawing/2014/main" id="{877F069C-6F2D-47E4-B925-1A781DC3938D}"/>
              </a:ext>
            </a:extLst>
          </p:cNvPr>
          <p:cNvSpPr/>
          <p:nvPr/>
        </p:nvSpPr>
        <p:spPr>
          <a:xfrm flipV="1">
            <a:off x="3530527" y="1344618"/>
            <a:ext cx="6253630" cy="139858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Rectángulo 7">
            <a:extLst>
              <a:ext uri="{FF2B5EF4-FFF2-40B4-BE49-F238E27FC236}">
                <a16:creationId xmlns="" xmlns:a16="http://schemas.microsoft.com/office/drawing/2014/main" id="{BF4E02D2-1C9B-443C-BC7E-237E501AC687}"/>
              </a:ext>
            </a:extLst>
          </p:cNvPr>
          <p:cNvSpPr/>
          <p:nvPr/>
        </p:nvSpPr>
        <p:spPr>
          <a:xfrm flipV="1">
            <a:off x="3563111" y="3139720"/>
            <a:ext cx="6221045" cy="185319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Rectángulo 8">
            <a:extLst>
              <a:ext uri="{FF2B5EF4-FFF2-40B4-BE49-F238E27FC236}">
                <a16:creationId xmlns="" xmlns:a16="http://schemas.microsoft.com/office/drawing/2014/main" id="{F68AC82D-145C-4126-AE06-BB702CC4E5BB}"/>
              </a:ext>
            </a:extLst>
          </p:cNvPr>
          <p:cNvSpPr/>
          <p:nvPr/>
        </p:nvSpPr>
        <p:spPr>
          <a:xfrm flipV="1">
            <a:off x="3530527" y="5150916"/>
            <a:ext cx="6253630" cy="170708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1461336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E884F97-5246-45E3-B11E-F04ECE4C2E9B}"/>
              </a:ext>
            </a:extLst>
          </p:cNvPr>
          <p:cNvSpPr>
            <a:spLocks noGrp="1"/>
          </p:cNvSpPr>
          <p:nvPr>
            <p:ph type="title" idx="4294967295"/>
          </p:nvPr>
        </p:nvSpPr>
        <p:spPr>
          <a:xfrm>
            <a:off x="0" y="479425"/>
            <a:ext cx="5811838" cy="869950"/>
          </a:xfrm>
          <a:prstGeom prst="rect">
            <a:avLst/>
          </a:prstGeom>
        </p:spPr>
        <p:txBody>
          <a:bodyPr>
            <a:normAutofit/>
          </a:bodyPr>
          <a:lstStyle/>
          <a:p>
            <a:r>
              <a:rPr lang="es-MX" sz="3600" dirty="0">
                <a:solidFill>
                  <a:schemeClr val="accent5">
                    <a:lumMod val="75000"/>
                  </a:schemeClr>
                </a:solidFill>
                <a:latin typeface="+mn-lt"/>
                <a:ea typeface="+mn-ea"/>
                <a:cs typeface="+mn-cs"/>
              </a:rPr>
              <a:t>Indicador  Conciliación de ISR</a:t>
            </a:r>
          </a:p>
        </p:txBody>
      </p:sp>
      <p:sp>
        <p:nvSpPr>
          <p:cNvPr id="6" name="Rectángulo 5">
            <a:extLst>
              <a:ext uri="{FF2B5EF4-FFF2-40B4-BE49-F238E27FC236}">
                <a16:creationId xmlns="" xmlns:a16="http://schemas.microsoft.com/office/drawing/2014/main" id="{ADB2B3A2-02B5-41E3-BD3A-B52DC8C45630}"/>
              </a:ext>
            </a:extLst>
          </p:cNvPr>
          <p:cNvSpPr/>
          <p:nvPr/>
        </p:nvSpPr>
        <p:spPr>
          <a:xfrm>
            <a:off x="308076" y="371081"/>
            <a:ext cx="11007524" cy="3046988"/>
          </a:xfrm>
          <a:prstGeom prst="rect">
            <a:avLst/>
          </a:prstGeom>
        </p:spPr>
        <p:txBody>
          <a:bodyPr wrap="square">
            <a:spAutoFit/>
          </a:bodyPr>
          <a:lstStyle/>
          <a:p>
            <a:r>
              <a:rPr lang="es-MX" sz="2400" dirty="0"/>
              <a:t/>
            </a:r>
            <a:br>
              <a:rPr lang="es-MX" sz="2400" dirty="0"/>
            </a:br>
            <a:endParaRPr lang="es-MX" sz="2400" dirty="0"/>
          </a:p>
          <a:p>
            <a:r>
              <a:rPr lang="es-MX" sz="2400" dirty="0"/>
              <a:t>Esta herramienta te proporciona una serie de reportes con los cuales podrás conciliar la información correspondiente a ISR que se tiene actualmente en </a:t>
            </a:r>
            <a:r>
              <a:rPr lang="es-MX" sz="2400" b="1" dirty="0"/>
              <a:t>CONTPAQi® Nóminas</a:t>
            </a:r>
            <a:r>
              <a:rPr lang="es-MX" sz="2400" dirty="0"/>
              <a:t> y en el ADD, respecto a lo que se encuentra en el SAT (los XML que descargaste), permitiéndote observar las diferencias que se tienen respecto al ejercicio y el rango de meses elegidos.</a:t>
            </a:r>
            <a:br>
              <a:rPr lang="es-MX" sz="2400" dirty="0"/>
            </a:br>
            <a:endParaRPr lang="es-ES" sz="2400" dirty="0">
              <a:latin typeface="Titillium Web" panose="00000500000000000000" pitchFamily="2" charset="0"/>
            </a:endParaRPr>
          </a:p>
        </p:txBody>
      </p:sp>
      <p:sp>
        <p:nvSpPr>
          <p:cNvPr id="4" name="1 Título">
            <a:extLst>
              <a:ext uri="{FF2B5EF4-FFF2-40B4-BE49-F238E27FC236}">
                <a16:creationId xmlns="" xmlns:a16="http://schemas.microsoft.com/office/drawing/2014/main" id="{BC173AB6-E22D-4A79-BF0B-8C13196636EB}"/>
              </a:ext>
            </a:extLst>
          </p:cNvPr>
          <p:cNvSpPr txBox="1">
            <a:spLocks/>
          </p:cNvSpPr>
          <p:nvPr/>
        </p:nvSpPr>
        <p:spPr>
          <a:xfrm>
            <a:off x="0" y="35017"/>
            <a:ext cx="7616142" cy="61316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000" b="1" kern="1200">
                <a:solidFill>
                  <a:srgbClr val="00B0F0"/>
                </a:solidFill>
                <a:latin typeface="Univers LT Std 55 Roman" charset="0"/>
                <a:ea typeface="Univers LT Std 55 Roman" charset="0"/>
                <a:cs typeface="Univers LT Std 55 Roman" charset="0"/>
              </a:defRPr>
            </a:lvl1pPr>
          </a:lstStyle>
          <a:p>
            <a:r>
              <a:rPr lang="es-MX" dirty="0">
                <a:solidFill>
                  <a:srgbClr val="0070C0"/>
                </a:solidFill>
                <a:latin typeface="Univers LT Std 47 Cn Lt" pitchFamily="34" charset="0"/>
              </a:rPr>
              <a:t>Preparación para el cálculo anual</a:t>
            </a:r>
          </a:p>
        </p:txBody>
      </p:sp>
      <p:pic>
        <p:nvPicPr>
          <p:cNvPr id="5" name="Imagen 4">
            <a:extLst>
              <a:ext uri="{FF2B5EF4-FFF2-40B4-BE49-F238E27FC236}">
                <a16:creationId xmlns="" xmlns:a16="http://schemas.microsoft.com/office/drawing/2014/main" id="{D1948CD3-CE3A-459E-A3E3-D1E7331DDE61}"/>
              </a:ext>
            </a:extLst>
          </p:cNvPr>
          <p:cNvPicPr>
            <a:picLocks noChangeAspect="1"/>
          </p:cNvPicPr>
          <p:nvPr/>
        </p:nvPicPr>
        <p:blipFill rotWithShape="1">
          <a:blip r:embed="rId2"/>
          <a:srcRect r="53817" b="29394"/>
          <a:stretch/>
        </p:blipFill>
        <p:spPr>
          <a:xfrm>
            <a:off x="3030867" y="2694686"/>
            <a:ext cx="5111305" cy="3108543"/>
          </a:xfrm>
          <a:prstGeom prst="rect">
            <a:avLst/>
          </a:prstGeom>
        </p:spPr>
      </p:pic>
      <p:sp>
        <p:nvSpPr>
          <p:cNvPr id="7" name="Rectángulo 6">
            <a:extLst>
              <a:ext uri="{FF2B5EF4-FFF2-40B4-BE49-F238E27FC236}">
                <a16:creationId xmlns="" xmlns:a16="http://schemas.microsoft.com/office/drawing/2014/main" id="{942904C4-F1C3-48A8-94E6-04DC1812A8FD}"/>
              </a:ext>
            </a:extLst>
          </p:cNvPr>
          <p:cNvSpPr/>
          <p:nvPr/>
        </p:nvSpPr>
        <p:spPr>
          <a:xfrm flipV="1">
            <a:off x="3030867" y="3931440"/>
            <a:ext cx="1250847" cy="63503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3789377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 xmlns:a16="http://schemas.microsoft.com/office/drawing/2014/main" id="{EE884F97-5246-45E3-B11E-F04ECE4C2E9B}"/>
              </a:ext>
            </a:extLst>
          </p:cNvPr>
          <p:cNvSpPr>
            <a:spLocks noGrp="1"/>
          </p:cNvSpPr>
          <p:nvPr>
            <p:ph type="title" idx="4294967295"/>
          </p:nvPr>
        </p:nvSpPr>
        <p:spPr>
          <a:xfrm>
            <a:off x="0" y="914400"/>
            <a:ext cx="5811838" cy="869950"/>
          </a:xfrm>
          <a:prstGeom prst="rect">
            <a:avLst/>
          </a:prstGeom>
        </p:spPr>
        <p:txBody>
          <a:bodyPr>
            <a:normAutofit fontScale="90000"/>
          </a:bodyPr>
          <a:lstStyle/>
          <a:p>
            <a:r>
              <a:rPr lang="es-MX" sz="3600" dirty="0">
                <a:solidFill>
                  <a:schemeClr val="accent5">
                    <a:lumMod val="75000"/>
                  </a:schemeClr>
                </a:solidFill>
                <a:latin typeface="+mn-lt"/>
                <a:ea typeface="+mn-ea"/>
                <a:cs typeface="+mn-cs"/>
              </a:rPr>
              <a:t>Indicador del tablero fiscal Análisis sueldos y salarios</a:t>
            </a:r>
          </a:p>
        </p:txBody>
      </p:sp>
      <p:sp>
        <p:nvSpPr>
          <p:cNvPr id="6" name="Rectángulo 5">
            <a:extLst>
              <a:ext uri="{FF2B5EF4-FFF2-40B4-BE49-F238E27FC236}">
                <a16:creationId xmlns="" xmlns:a16="http://schemas.microsoft.com/office/drawing/2014/main" id="{ADB2B3A2-02B5-41E3-BD3A-B52DC8C45630}"/>
              </a:ext>
            </a:extLst>
          </p:cNvPr>
          <p:cNvSpPr/>
          <p:nvPr/>
        </p:nvSpPr>
        <p:spPr>
          <a:xfrm>
            <a:off x="944380" y="2020248"/>
            <a:ext cx="10551501" cy="2000548"/>
          </a:xfrm>
          <a:prstGeom prst="rect">
            <a:avLst/>
          </a:prstGeom>
        </p:spPr>
        <p:txBody>
          <a:bodyPr wrap="square">
            <a:spAutoFit/>
          </a:bodyPr>
          <a:lstStyle/>
          <a:p>
            <a:pPr algn="just"/>
            <a:r>
              <a:rPr lang="es-MX" sz="2400" dirty="0"/>
              <a:t>Esta herramienta te proporciona una serie de reportes con los cuales podrás simular el cálculo anual de sueldos y salarios basado en la información contenida en los CFDI de nóminas.</a:t>
            </a:r>
          </a:p>
          <a:p>
            <a:pPr algn="just"/>
            <a:endParaRPr lang="es-MX" sz="2400" dirty="0">
              <a:latin typeface="Titillium Web" panose="00000500000000000000" pitchFamily="2" charset="0"/>
            </a:endParaRPr>
          </a:p>
          <a:p>
            <a:pPr algn="just"/>
            <a:endParaRPr lang="es-ES" sz="2800" dirty="0">
              <a:latin typeface="Titillium Web" panose="00000500000000000000" pitchFamily="2" charset="0"/>
            </a:endParaRPr>
          </a:p>
        </p:txBody>
      </p:sp>
      <p:sp>
        <p:nvSpPr>
          <p:cNvPr id="8" name="1 Título">
            <a:extLst>
              <a:ext uri="{FF2B5EF4-FFF2-40B4-BE49-F238E27FC236}">
                <a16:creationId xmlns="" xmlns:a16="http://schemas.microsoft.com/office/drawing/2014/main" id="{3A61F0B9-8FF1-4DD9-B1D2-2713C88E2A99}"/>
              </a:ext>
            </a:extLst>
          </p:cNvPr>
          <p:cNvSpPr txBox="1">
            <a:spLocks/>
          </p:cNvSpPr>
          <p:nvPr/>
        </p:nvSpPr>
        <p:spPr>
          <a:xfrm>
            <a:off x="0" y="35017"/>
            <a:ext cx="7616142" cy="61316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000" b="1" kern="1200">
                <a:solidFill>
                  <a:srgbClr val="00B0F0"/>
                </a:solidFill>
                <a:latin typeface="Univers LT Std 55 Roman" charset="0"/>
                <a:ea typeface="Univers LT Std 55 Roman" charset="0"/>
                <a:cs typeface="Univers LT Std 55 Roman" charset="0"/>
              </a:defRPr>
            </a:lvl1pPr>
          </a:lstStyle>
          <a:p>
            <a:r>
              <a:rPr lang="es-MX" dirty="0">
                <a:solidFill>
                  <a:srgbClr val="0070C0"/>
                </a:solidFill>
                <a:latin typeface="Univers LT Std 47 Cn Lt" pitchFamily="34" charset="0"/>
              </a:rPr>
              <a:t>Preparación para el cálculo anual</a:t>
            </a:r>
          </a:p>
        </p:txBody>
      </p:sp>
    </p:spTree>
    <p:extLst>
      <p:ext uri="{BB962C8B-B14F-4D97-AF65-F5344CB8AC3E}">
        <p14:creationId xmlns:p14="http://schemas.microsoft.com/office/powerpoint/2010/main" val="27970431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esquinas redondeadas 5">
            <a:extLst>
              <a:ext uri="{FF2B5EF4-FFF2-40B4-BE49-F238E27FC236}">
                <a16:creationId xmlns="" xmlns:a16="http://schemas.microsoft.com/office/drawing/2014/main" id="{FB7AD114-B51D-48B1-B8E6-1BF9DB4648A8}"/>
              </a:ext>
            </a:extLst>
          </p:cNvPr>
          <p:cNvSpPr/>
          <p:nvPr/>
        </p:nvSpPr>
        <p:spPr>
          <a:xfrm>
            <a:off x="8488392" y="671097"/>
            <a:ext cx="962723" cy="34681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dirty="0"/>
          </a:p>
        </p:txBody>
      </p:sp>
      <p:pic>
        <p:nvPicPr>
          <p:cNvPr id="8" name="Imagen 7">
            <a:extLst>
              <a:ext uri="{FF2B5EF4-FFF2-40B4-BE49-F238E27FC236}">
                <a16:creationId xmlns="" xmlns:a16="http://schemas.microsoft.com/office/drawing/2014/main" id="{363B5BC9-1D8C-4948-AD22-87FF9FEAB4CE}"/>
              </a:ext>
            </a:extLst>
          </p:cNvPr>
          <p:cNvPicPr>
            <a:picLocks noChangeAspect="1"/>
          </p:cNvPicPr>
          <p:nvPr/>
        </p:nvPicPr>
        <p:blipFill>
          <a:blip r:embed="rId2"/>
          <a:stretch>
            <a:fillRect/>
          </a:stretch>
        </p:blipFill>
        <p:spPr>
          <a:xfrm>
            <a:off x="170179" y="1107520"/>
            <a:ext cx="11209022" cy="5687173"/>
          </a:xfrm>
          <a:prstGeom prst="rect">
            <a:avLst/>
          </a:prstGeom>
        </p:spPr>
      </p:pic>
      <p:sp>
        <p:nvSpPr>
          <p:cNvPr id="5" name="Rectángulo 4">
            <a:extLst>
              <a:ext uri="{FF2B5EF4-FFF2-40B4-BE49-F238E27FC236}">
                <a16:creationId xmlns="" xmlns:a16="http://schemas.microsoft.com/office/drawing/2014/main" id="{CAECA661-7498-45E1-AFEC-9E660537D728}"/>
              </a:ext>
            </a:extLst>
          </p:cNvPr>
          <p:cNvSpPr/>
          <p:nvPr/>
        </p:nvSpPr>
        <p:spPr>
          <a:xfrm flipV="1">
            <a:off x="170179" y="3593624"/>
            <a:ext cx="1568688" cy="71496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Rectángulo 8">
            <a:extLst>
              <a:ext uri="{FF2B5EF4-FFF2-40B4-BE49-F238E27FC236}">
                <a16:creationId xmlns="" xmlns:a16="http://schemas.microsoft.com/office/drawing/2014/main" id="{5891F566-17CA-40B2-A12C-EEC97DC13EBE}"/>
              </a:ext>
            </a:extLst>
          </p:cNvPr>
          <p:cNvSpPr/>
          <p:nvPr/>
        </p:nvSpPr>
        <p:spPr>
          <a:xfrm flipV="1">
            <a:off x="1738866" y="1219200"/>
            <a:ext cx="1222048" cy="46446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Rectángulo 9">
            <a:extLst>
              <a:ext uri="{FF2B5EF4-FFF2-40B4-BE49-F238E27FC236}">
                <a16:creationId xmlns="" xmlns:a16="http://schemas.microsoft.com/office/drawing/2014/main" id="{9BE16CFE-D306-453E-A97A-1095D15D05A8}"/>
              </a:ext>
            </a:extLst>
          </p:cNvPr>
          <p:cNvSpPr/>
          <p:nvPr/>
        </p:nvSpPr>
        <p:spPr>
          <a:xfrm flipV="1">
            <a:off x="1919151" y="3219275"/>
            <a:ext cx="8947105" cy="347180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1 Título">
            <a:extLst>
              <a:ext uri="{FF2B5EF4-FFF2-40B4-BE49-F238E27FC236}">
                <a16:creationId xmlns="" xmlns:a16="http://schemas.microsoft.com/office/drawing/2014/main" id="{A6FC568E-B000-4F4A-A2C7-013D5A3D6C10}"/>
              </a:ext>
            </a:extLst>
          </p:cNvPr>
          <p:cNvSpPr txBox="1">
            <a:spLocks/>
          </p:cNvSpPr>
          <p:nvPr/>
        </p:nvSpPr>
        <p:spPr>
          <a:xfrm>
            <a:off x="0" y="35017"/>
            <a:ext cx="7616142" cy="61316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000" b="1" kern="1200">
                <a:solidFill>
                  <a:srgbClr val="00B0F0"/>
                </a:solidFill>
                <a:latin typeface="Univers LT Std 55 Roman" charset="0"/>
                <a:ea typeface="Univers LT Std 55 Roman" charset="0"/>
                <a:cs typeface="Univers LT Std 55 Roman" charset="0"/>
              </a:defRPr>
            </a:lvl1pPr>
          </a:lstStyle>
          <a:p>
            <a:r>
              <a:rPr lang="es-MX" dirty="0">
                <a:solidFill>
                  <a:srgbClr val="0070C0"/>
                </a:solidFill>
                <a:latin typeface="Univers LT Std 47 Cn Lt" pitchFamily="34" charset="0"/>
              </a:rPr>
              <a:t>Preparación para el cálculo anual</a:t>
            </a:r>
          </a:p>
        </p:txBody>
      </p:sp>
    </p:spTree>
    <p:extLst>
      <p:ext uri="{BB962C8B-B14F-4D97-AF65-F5344CB8AC3E}">
        <p14:creationId xmlns:p14="http://schemas.microsoft.com/office/powerpoint/2010/main" val="523481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10" name="2 Marcador de contenido"/>
          <p:cNvSpPr txBox="1">
            <a:spLocks/>
          </p:cNvSpPr>
          <p:nvPr/>
        </p:nvSpPr>
        <p:spPr>
          <a:xfrm>
            <a:off x="0" y="1196752"/>
            <a:ext cx="10344472" cy="547260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MX" sz="2400" dirty="0">
                <a:latin typeface="Univers LT Std 47 Cn Lt" pitchFamily="34" charset="0"/>
              </a:rPr>
              <a:t>La utilería</a:t>
            </a:r>
            <a:r>
              <a:rPr lang="es-MX" sz="2400" b="1" dirty="0">
                <a:latin typeface="Univers LT Std 47 Cn Lt" pitchFamily="34" charset="0"/>
              </a:rPr>
              <a:t> Reconstrucción de Acumulados</a:t>
            </a:r>
            <a:r>
              <a:rPr lang="es-MX" sz="2400" dirty="0">
                <a:latin typeface="Univers LT Std 47 Cn Lt" pitchFamily="34" charset="0"/>
              </a:rPr>
              <a:t> que se encuentra en el menú Herramientas / Utilerias se recomienda ejecutar cuando:</a:t>
            </a:r>
          </a:p>
          <a:p>
            <a:pPr marL="0" indent="0" algn="just">
              <a:buNone/>
            </a:pPr>
            <a:endParaRPr lang="es-MX" sz="2400" b="1" dirty="0">
              <a:latin typeface="Univers LT Std 47 Cn Lt" pitchFamily="34" charset="0"/>
            </a:endParaRPr>
          </a:p>
          <a:p>
            <a:pPr marL="0" indent="0" algn="just">
              <a:buNone/>
            </a:pPr>
            <a:endParaRPr lang="es-MX" sz="2400" b="1" dirty="0">
              <a:latin typeface="Univers LT Std 47 Cn Lt" pitchFamily="34" charset="0"/>
            </a:endParaRPr>
          </a:p>
          <a:p>
            <a:pPr marL="0" indent="0" algn="just">
              <a:buNone/>
            </a:pPr>
            <a:endParaRPr lang="es-MX" sz="2400" b="1" dirty="0">
              <a:latin typeface="Univers LT Std 47 Cn Lt" pitchFamily="34" charset="0"/>
            </a:endParaRPr>
          </a:p>
          <a:p>
            <a:pPr marL="0" indent="0" algn="just">
              <a:buNone/>
            </a:pPr>
            <a:endParaRPr lang="es-MX" sz="2400" b="1" dirty="0">
              <a:latin typeface="Univers LT Std 47 Cn Lt" pitchFamily="34" charset="0"/>
            </a:endParaRPr>
          </a:p>
          <a:p>
            <a:pPr marL="0" indent="0" algn="just">
              <a:buNone/>
            </a:pPr>
            <a:endParaRPr lang="es-MX" sz="2400" b="1"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800" dirty="0">
              <a:latin typeface="Univers LT Std 47 Cn Lt" pitchFamily="34" charset="0"/>
            </a:endParaRPr>
          </a:p>
        </p:txBody>
      </p:sp>
      <p:pic>
        <p:nvPicPr>
          <p:cNvPr id="2" name="Imagen 1" descr="Captura de pantalla 2014-11-28 a las 2.25.29.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84032" y="2420888"/>
            <a:ext cx="3744416" cy="306435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Rectángulo 5"/>
          <p:cNvSpPr/>
          <p:nvPr/>
        </p:nvSpPr>
        <p:spPr>
          <a:xfrm>
            <a:off x="1991544" y="5136098"/>
            <a:ext cx="2808312" cy="648072"/>
          </a:xfrm>
          <a:prstGeom prst="rect">
            <a:avLst/>
          </a:prstGeom>
        </p:spPr>
        <p:txBody>
          <a:bodyPr wrap="square">
            <a:spAutoFit/>
          </a:bodyPr>
          <a:lstStyle/>
          <a:p>
            <a:pPr algn="just"/>
            <a:r>
              <a:rPr lang="es-MX" dirty="0">
                <a:latin typeface="Univers LT Std 47 Cn Lt" pitchFamily="34" charset="0"/>
              </a:rPr>
              <a:t>** Solo cuando el concepto tenga importes calculados </a:t>
            </a:r>
            <a:endParaRPr lang="es-MX" sz="2000" dirty="0">
              <a:latin typeface="Univers LT Std 47 Cn Lt" pitchFamily="34" charset="0"/>
            </a:endParaRPr>
          </a:p>
        </p:txBody>
      </p:sp>
      <p:sp>
        <p:nvSpPr>
          <p:cNvPr id="27" name="2 Marcador de contenido"/>
          <p:cNvSpPr txBox="1">
            <a:spLocks/>
          </p:cNvSpPr>
          <p:nvPr/>
        </p:nvSpPr>
        <p:spPr>
          <a:xfrm>
            <a:off x="1991544" y="2564904"/>
            <a:ext cx="3960440" cy="266429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MX" sz="2400" dirty="0">
                <a:solidFill>
                  <a:schemeClr val="accent1">
                    <a:lumMod val="75000"/>
                  </a:schemeClr>
                </a:solidFill>
                <a:latin typeface="Univers LT Std 47 Cn Lt" pitchFamily="34" charset="0"/>
              </a:rPr>
              <a:t>La suma de los acumulados no coincide</a:t>
            </a:r>
          </a:p>
          <a:p>
            <a:pPr marL="0" indent="0" algn="just">
              <a:buNone/>
            </a:pPr>
            <a:endParaRPr lang="es-MX" sz="1400" dirty="0">
              <a:solidFill>
                <a:schemeClr val="accent1">
                  <a:lumMod val="75000"/>
                </a:schemeClr>
              </a:solidFill>
              <a:latin typeface="Univers LT Std 47 Cn Lt" pitchFamily="34" charset="0"/>
            </a:endParaRPr>
          </a:p>
          <a:p>
            <a:pPr marL="0" indent="0" algn="just">
              <a:buNone/>
            </a:pPr>
            <a:r>
              <a:rPr lang="es-MX" sz="2400" dirty="0">
                <a:solidFill>
                  <a:schemeClr val="accent1">
                    <a:lumMod val="75000"/>
                  </a:schemeClr>
                </a:solidFill>
                <a:latin typeface="Univers LT Std 47 Cn Lt" pitchFamily="34" charset="0"/>
              </a:rPr>
              <a:t>Se modificó la asignación de acumulados de algún concepto *</a:t>
            </a:r>
            <a:r>
              <a:rPr lang="es-MX" sz="2400" dirty="0">
                <a:latin typeface="Univers LT Std 47 Cn Lt" pitchFamily="34" charset="0"/>
              </a:rPr>
              <a:t>*</a:t>
            </a:r>
          </a:p>
          <a:p>
            <a:pPr marL="0" indent="0" algn="just">
              <a:buNone/>
            </a:pPr>
            <a:endParaRPr lang="es-MX" sz="2400" b="1" dirty="0">
              <a:latin typeface="Univers LT Std 47 Cn Lt" pitchFamily="34" charset="0"/>
            </a:endParaRPr>
          </a:p>
          <a:p>
            <a:pPr marL="0" indent="0" algn="just">
              <a:buNone/>
            </a:pPr>
            <a:endParaRPr lang="es-MX" sz="2400" b="1" dirty="0">
              <a:latin typeface="Univers LT Std 47 Cn Lt" pitchFamily="34" charset="0"/>
            </a:endParaRPr>
          </a:p>
          <a:p>
            <a:pPr marL="0" indent="0" algn="just">
              <a:buNone/>
            </a:pPr>
            <a:endParaRPr lang="es-MX" sz="2400" b="1" dirty="0">
              <a:latin typeface="Univers LT Std 47 Cn Lt" pitchFamily="34" charset="0"/>
            </a:endParaRPr>
          </a:p>
          <a:p>
            <a:pPr marL="0" indent="0" algn="just">
              <a:buNone/>
            </a:pPr>
            <a:endParaRPr lang="es-MX" sz="2400" b="1" dirty="0">
              <a:latin typeface="Univers LT Std 47 Cn Lt" pitchFamily="34" charset="0"/>
            </a:endParaRPr>
          </a:p>
          <a:p>
            <a:pPr marL="0" indent="0" algn="just">
              <a:buNone/>
            </a:pPr>
            <a:endParaRPr lang="es-MX" sz="2400" b="1" dirty="0">
              <a:latin typeface="Univers LT Std 47 Cn Lt" pitchFamily="34" charset="0"/>
            </a:endParaRPr>
          </a:p>
          <a:p>
            <a:pPr marL="0" indent="0" algn="just">
              <a:buNone/>
            </a:pPr>
            <a:endParaRPr lang="es-MX" sz="2400" b="1"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800" dirty="0">
              <a:latin typeface="Univers LT Std 47 Cn Lt" pitchFamily="34" charset="0"/>
            </a:endParaRPr>
          </a:p>
        </p:txBody>
      </p:sp>
      <p:sp>
        <p:nvSpPr>
          <p:cNvPr id="11" name="1 Título">
            <a:extLst>
              <a:ext uri="{FF2B5EF4-FFF2-40B4-BE49-F238E27FC236}">
                <a16:creationId xmlns="" xmlns:a16="http://schemas.microsoft.com/office/drawing/2014/main" id="{2D88D95E-00DB-413D-883B-EEB931B748C0}"/>
              </a:ext>
            </a:extLst>
          </p:cNvPr>
          <p:cNvSpPr txBox="1">
            <a:spLocks/>
          </p:cNvSpPr>
          <p:nvPr/>
        </p:nvSpPr>
        <p:spPr>
          <a:xfrm>
            <a:off x="0" y="35017"/>
            <a:ext cx="7616142" cy="61316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000" b="1" kern="1200">
                <a:solidFill>
                  <a:srgbClr val="00B0F0"/>
                </a:solidFill>
                <a:latin typeface="Univers LT Std 55 Roman" charset="0"/>
                <a:ea typeface="Univers LT Std 55 Roman" charset="0"/>
                <a:cs typeface="Univers LT Std 55 Roman" charset="0"/>
              </a:defRPr>
            </a:lvl1pPr>
          </a:lstStyle>
          <a:p>
            <a:r>
              <a:rPr lang="es-MX" dirty="0">
                <a:solidFill>
                  <a:srgbClr val="0070C0"/>
                </a:solidFill>
                <a:latin typeface="Univers LT Std 47 Cn Lt" pitchFamily="34" charset="0"/>
              </a:rPr>
              <a:t>Preparación para el cálculo anual</a:t>
            </a:r>
          </a:p>
        </p:txBody>
      </p:sp>
    </p:spTree>
    <p:extLst>
      <p:ext uri="{BB962C8B-B14F-4D97-AF65-F5344CB8AC3E}">
        <p14:creationId xmlns:p14="http://schemas.microsoft.com/office/powerpoint/2010/main" val="3641210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
                                            <p:txEl>
                                              <p:pRg st="2" end="2"/>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479425"/>
            <a:ext cx="5811838" cy="869950"/>
          </a:xfrm>
          <a:prstGeom prst="rect">
            <a:avLst/>
          </a:prstGeom>
        </p:spPr>
        <p:txBody>
          <a:bodyPr>
            <a:normAutofit fontScale="90000"/>
          </a:bodyPr>
          <a:lstStyle/>
          <a:p>
            <a:pPr algn="ctr"/>
            <a:r>
              <a:rPr lang="es-ES_tradnl" b="1" dirty="0">
                <a:solidFill>
                  <a:schemeClr val="bg1"/>
                </a:solidFill>
                <a:latin typeface="Titillium Web" charset="0"/>
                <a:ea typeface="Titillium Web" charset="0"/>
                <a:cs typeface="Titillium Web" charset="0"/>
              </a:rPr>
              <a:t/>
            </a:r>
            <a:br>
              <a:rPr lang="es-ES_tradnl" b="1" dirty="0">
                <a:solidFill>
                  <a:schemeClr val="bg1"/>
                </a:solidFill>
                <a:latin typeface="Titillium Web" charset="0"/>
                <a:ea typeface="Titillium Web" charset="0"/>
                <a:cs typeface="Titillium Web" charset="0"/>
              </a:rPr>
            </a:br>
            <a:r>
              <a:rPr lang="es-MX" b="1" dirty="0">
                <a:solidFill>
                  <a:schemeClr val="bg1"/>
                </a:solidFill>
                <a:latin typeface="Titillium Web" charset="0"/>
                <a:ea typeface="Titillium Web" charset="0"/>
                <a:cs typeface="Titillium Web" charset="0"/>
              </a:rPr>
              <a:t>Cálculo anual en CONTPAQi® Nóminas</a:t>
            </a:r>
            <a:endParaRPr lang="es-ES_tradnl" dirty="0">
              <a:latin typeface="Titillium Web" charset="0"/>
            </a:endParaRPr>
          </a:p>
        </p:txBody>
      </p:sp>
      <p:sp>
        <p:nvSpPr>
          <p:cNvPr id="3" name="1 Título">
            <a:extLst>
              <a:ext uri="{FF2B5EF4-FFF2-40B4-BE49-F238E27FC236}">
                <a16:creationId xmlns="" xmlns:a16="http://schemas.microsoft.com/office/drawing/2014/main" id="{BF75A303-7A3C-4B02-A8C8-B13A5CB146D1}"/>
              </a:ext>
            </a:extLst>
          </p:cNvPr>
          <p:cNvSpPr txBox="1">
            <a:spLocks/>
          </p:cNvSpPr>
          <p:nvPr/>
        </p:nvSpPr>
        <p:spPr>
          <a:xfrm>
            <a:off x="0" y="35017"/>
            <a:ext cx="7616142" cy="61316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000" b="1" kern="1200">
                <a:solidFill>
                  <a:srgbClr val="00B0F0"/>
                </a:solidFill>
                <a:latin typeface="Univers LT Std 55 Roman" charset="0"/>
                <a:ea typeface="Univers LT Std 55 Roman" charset="0"/>
                <a:cs typeface="Univers LT Std 55 Roman" charset="0"/>
              </a:defRPr>
            </a:lvl1pPr>
          </a:lstStyle>
          <a:p>
            <a:r>
              <a:rPr lang="es-MX" dirty="0">
                <a:solidFill>
                  <a:srgbClr val="0070C0"/>
                </a:solidFill>
                <a:latin typeface="Univers LT Std 47 Cn Lt" pitchFamily="34" charset="0"/>
              </a:rPr>
              <a:t>Preparación para el cálculo anual</a:t>
            </a:r>
          </a:p>
        </p:txBody>
      </p:sp>
      <p:sp>
        <p:nvSpPr>
          <p:cNvPr id="4" name="Rectángulo 3">
            <a:extLst>
              <a:ext uri="{FF2B5EF4-FFF2-40B4-BE49-F238E27FC236}">
                <a16:creationId xmlns="" xmlns:a16="http://schemas.microsoft.com/office/drawing/2014/main" id="{5AA0FC35-C495-4A73-8546-62B116D0B1F0}"/>
              </a:ext>
            </a:extLst>
          </p:cNvPr>
          <p:cNvSpPr/>
          <p:nvPr/>
        </p:nvSpPr>
        <p:spPr>
          <a:xfrm>
            <a:off x="0" y="837902"/>
            <a:ext cx="11204294" cy="1631216"/>
          </a:xfrm>
          <a:prstGeom prst="rect">
            <a:avLst/>
          </a:prstGeom>
        </p:spPr>
        <p:txBody>
          <a:bodyPr wrap="square">
            <a:spAutoFit/>
          </a:bodyPr>
          <a:lstStyle/>
          <a:p>
            <a:r>
              <a:rPr lang="es-MX" sz="2400" dirty="0"/>
              <a:t>Determina e identifica cual será tu ultimo periodo del año, para que </a:t>
            </a:r>
            <a:r>
              <a:rPr lang="es-MX" sz="2400" dirty="0" smtClean="0"/>
              <a:t>con</a:t>
            </a:r>
          </a:p>
          <a:p>
            <a:r>
              <a:rPr lang="es-MX" sz="2400" dirty="0" smtClean="0"/>
              <a:t> </a:t>
            </a:r>
            <a:r>
              <a:rPr lang="es-MX" sz="2400" dirty="0"/>
              <a:t>base a la fecha de pago el sistema entregue el periodo en el año que corresponde </a:t>
            </a:r>
          </a:p>
          <a:p>
            <a:endParaRPr lang="es-MX" sz="2400" dirty="0">
              <a:latin typeface="Titillium Web" panose="00000500000000000000" pitchFamily="2" charset="0"/>
            </a:endParaRPr>
          </a:p>
          <a:p>
            <a:endParaRPr lang="es-ES" sz="2800" dirty="0">
              <a:latin typeface="Titillium Web" panose="00000500000000000000" pitchFamily="2" charset="0"/>
            </a:endParaRPr>
          </a:p>
        </p:txBody>
      </p:sp>
      <p:pic>
        <p:nvPicPr>
          <p:cNvPr id="6" name="Imagen 5">
            <a:extLst>
              <a:ext uri="{FF2B5EF4-FFF2-40B4-BE49-F238E27FC236}">
                <a16:creationId xmlns="" xmlns:a16="http://schemas.microsoft.com/office/drawing/2014/main" id="{AF0A5C9B-26AC-4291-9CF7-8CEE65CA4891}"/>
              </a:ext>
            </a:extLst>
          </p:cNvPr>
          <p:cNvPicPr>
            <a:picLocks noChangeAspect="1"/>
          </p:cNvPicPr>
          <p:nvPr/>
        </p:nvPicPr>
        <p:blipFill>
          <a:blip r:embed="rId2"/>
          <a:stretch>
            <a:fillRect/>
          </a:stretch>
        </p:blipFill>
        <p:spPr>
          <a:xfrm>
            <a:off x="234870" y="1653510"/>
            <a:ext cx="10287000" cy="2457450"/>
          </a:xfrm>
          <a:prstGeom prst="rect">
            <a:avLst/>
          </a:prstGeom>
        </p:spPr>
      </p:pic>
      <p:sp>
        <p:nvSpPr>
          <p:cNvPr id="7" name="Rectángulo 6">
            <a:extLst>
              <a:ext uri="{FF2B5EF4-FFF2-40B4-BE49-F238E27FC236}">
                <a16:creationId xmlns="" xmlns:a16="http://schemas.microsoft.com/office/drawing/2014/main" id="{348F3C96-44BF-4382-84E2-84A0A51B9628}"/>
              </a:ext>
            </a:extLst>
          </p:cNvPr>
          <p:cNvSpPr/>
          <p:nvPr/>
        </p:nvSpPr>
        <p:spPr>
          <a:xfrm>
            <a:off x="5040272" y="3604244"/>
            <a:ext cx="932265" cy="2187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9" name="Rectángulo 8">
            <a:extLst>
              <a:ext uri="{FF2B5EF4-FFF2-40B4-BE49-F238E27FC236}">
                <a16:creationId xmlns="" xmlns:a16="http://schemas.microsoft.com/office/drawing/2014/main" id="{93BD2D05-9F0D-4617-928C-B4C656AC567B}"/>
              </a:ext>
            </a:extLst>
          </p:cNvPr>
          <p:cNvSpPr/>
          <p:nvPr/>
        </p:nvSpPr>
        <p:spPr>
          <a:xfrm>
            <a:off x="9613278" y="3591743"/>
            <a:ext cx="561875" cy="2187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0" name="Imagen 9">
            <a:extLst>
              <a:ext uri="{FF2B5EF4-FFF2-40B4-BE49-F238E27FC236}">
                <a16:creationId xmlns="" xmlns:a16="http://schemas.microsoft.com/office/drawing/2014/main" id="{31B2821B-30B8-4061-9502-30A60A82A51D}"/>
              </a:ext>
            </a:extLst>
          </p:cNvPr>
          <p:cNvPicPr>
            <a:picLocks noChangeAspect="1"/>
          </p:cNvPicPr>
          <p:nvPr/>
        </p:nvPicPr>
        <p:blipFill>
          <a:blip r:embed="rId3"/>
          <a:stretch>
            <a:fillRect/>
          </a:stretch>
        </p:blipFill>
        <p:spPr>
          <a:xfrm>
            <a:off x="178003" y="4332364"/>
            <a:ext cx="10355715" cy="2457450"/>
          </a:xfrm>
          <a:prstGeom prst="rect">
            <a:avLst/>
          </a:prstGeom>
        </p:spPr>
      </p:pic>
      <p:sp>
        <p:nvSpPr>
          <p:cNvPr id="12" name="Rectángulo 11">
            <a:extLst>
              <a:ext uri="{FF2B5EF4-FFF2-40B4-BE49-F238E27FC236}">
                <a16:creationId xmlns="" xmlns:a16="http://schemas.microsoft.com/office/drawing/2014/main" id="{22504F92-3B4A-4924-9EA6-9E3298225964}"/>
              </a:ext>
            </a:extLst>
          </p:cNvPr>
          <p:cNvSpPr/>
          <p:nvPr/>
        </p:nvSpPr>
        <p:spPr>
          <a:xfrm>
            <a:off x="4926454" y="6546144"/>
            <a:ext cx="1046083" cy="2187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Rectángulo 12">
            <a:extLst>
              <a:ext uri="{FF2B5EF4-FFF2-40B4-BE49-F238E27FC236}">
                <a16:creationId xmlns="" xmlns:a16="http://schemas.microsoft.com/office/drawing/2014/main" id="{B9488E3B-6008-4003-B7DB-EB4D2E9DE2F8}"/>
              </a:ext>
            </a:extLst>
          </p:cNvPr>
          <p:cNvSpPr/>
          <p:nvPr/>
        </p:nvSpPr>
        <p:spPr>
          <a:xfrm>
            <a:off x="9522609" y="6522068"/>
            <a:ext cx="561875" cy="2187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556187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nimBg="1"/>
      <p:bldP spid="12" grpId="0" animBg="1"/>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C9BDC9F3-0324-C745-874E-A098706D0176}"/>
              </a:ext>
            </a:extLst>
          </p:cNvPr>
          <p:cNvPicPr>
            <a:picLocks noChangeAspect="1"/>
          </p:cNvPicPr>
          <p:nvPr/>
        </p:nvPicPr>
        <p:blipFill>
          <a:blip r:embed="rId2"/>
          <a:stretch>
            <a:fillRect/>
          </a:stretch>
        </p:blipFill>
        <p:spPr>
          <a:xfrm>
            <a:off x="1163003" y="675482"/>
            <a:ext cx="11366500" cy="4533900"/>
          </a:xfrm>
          <a:prstGeom prst="rect">
            <a:avLst/>
          </a:prstGeom>
        </p:spPr>
      </p:pic>
      <p:pic>
        <p:nvPicPr>
          <p:cNvPr id="9" name="Imagen 8">
            <a:extLst>
              <a:ext uri="{FF2B5EF4-FFF2-40B4-BE49-F238E27FC236}">
                <a16:creationId xmlns="" xmlns:a16="http://schemas.microsoft.com/office/drawing/2014/main" id="{9CBBEE28-8F2F-4B45-92E6-AFC42236AB2F}"/>
              </a:ext>
            </a:extLst>
          </p:cNvPr>
          <p:cNvPicPr>
            <a:picLocks noChangeAspect="1"/>
          </p:cNvPicPr>
          <p:nvPr/>
        </p:nvPicPr>
        <p:blipFill>
          <a:blip r:embed="rId3"/>
          <a:stretch>
            <a:fillRect/>
          </a:stretch>
        </p:blipFill>
        <p:spPr>
          <a:xfrm>
            <a:off x="9564342" y="5600107"/>
            <a:ext cx="1892300" cy="431800"/>
          </a:xfrm>
          <a:prstGeom prst="rect">
            <a:avLst/>
          </a:prstGeom>
        </p:spPr>
      </p:pic>
      <p:sp>
        <p:nvSpPr>
          <p:cNvPr id="8" name="CuadroTexto 7">
            <a:extLst>
              <a:ext uri="{FF2B5EF4-FFF2-40B4-BE49-F238E27FC236}">
                <a16:creationId xmlns="" xmlns:a16="http://schemas.microsoft.com/office/drawing/2014/main" id="{73DF33E0-5397-4C68-88E5-0E5110C447F0}"/>
              </a:ext>
            </a:extLst>
          </p:cNvPr>
          <p:cNvSpPr txBox="1"/>
          <p:nvPr/>
        </p:nvSpPr>
        <p:spPr>
          <a:xfrm>
            <a:off x="2572630" y="3429000"/>
            <a:ext cx="3986124" cy="369332"/>
          </a:xfrm>
          <a:prstGeom prst="rect">
            <a:avLst/>
          </a:prstGeom>
          <a:noFill/>
        </p:spPr>
        <p:txBody>
          <a:bodyPr wrap="square" rtlCol="0">
            <a:spAutoFit/>
          </a:bodyPr>
          <a:lstStyle/>
          <a:p>
            <a:r>
              <a:rPr lang="es-MX" b="1" dirty="0" smtClean="0">
                <a:solidFill>
                  <a:schemeClr val="tx1">
                    <a:lumMod val="65000"/>
                    <a:lumOff val="35000"/>
                  </a:schemeClr>
                </a:solidFill>
                <a:latin typeface="Titillium Web" pitchFamily="2" charset="77"/>
              </a:rPr>
              <a:t>Cp. Juventino Berrones </a:t>
            </a:r>
            <a:r>
              <a:rPr lang="es-MX" b="1" dirty="0">
                <a:solidFill>
                  <a:schemeClr val="tx1">
                    <a:lumMod val="65000"/>
                    <a:lumOff val="35000"/>
                  </a:schemeClr>
                </a:solidFill>
                <a:latin typeface="Titillium Web" pitchFamily="2" charset="77"/>
              </a:rPr>
              <a:t> </a:t>
            </a:r>
            <a:r>
              <a:rPr lang="es-MX" b="1" dirty="0" smtClean="0">
                <a:solidFill>
                  <a:schemeClr val="tx1">
                    <a:lumMod val="65000"/>
                    <a:lumOff val="35000"/>
                  </a:schemeClr>
                </a:solidFill>
                <a:latin typeface="Titillium Web" pitchFamily="2" charset="77"/>
              </a:rPr>
              <a:t>Aguilar</a:t>
            </a:r>
            <a:r>
              <a:rPr lang="es-MX" dirty="0" smtClean="0">
                <a:solidFill>
                  <a:schemeClr val="tx1">
                    <a:lumMod val="65000"/>
                    <a:lumOff val="35000"/>
                  </a:schemeClr>
                </a:solidFill>
                <a:latin typeface="Titillium Web" pitchFamily="2" charset="77"/>
              </a:rPr>
              <a:t>  </a:t>
            </a:r>
            <a:endParaRPr lang="es-MX" dirty="0">
              <a:solidFill>
                <a:schemeClr val="tx1">
                  <a:lumMod val="65000"/>
                  <a:lumOff val="35000"/>
                </a:schemeClr>
              </a:solidFill>
              <a:latin typeface="Titillium Web" pitchFamily="2" charset="77"/>
            </a:endParaRPr>
          </a:p>
        </p:txBody>
      </p:sp>
      <p:sp>
        <p:nvSpPr>
          <p:cNvPr id="11" name="CuadroTexto 10">
            <a:extLst>
              <a:ext uri="{FF2B5EF4-FFF2-40B4-BE49-F238E27FC236}">
                <a16:creationId xmlns="" xmlns:a16="http://schemas.microsoft.com/office/drawing/2014/main" id="{A5E6872D-4230-0044-9E21-E15BF4295E34}"/>
              </a:ext>
            </a:extLst>
          </p:cNvPr>
          <p:cNvSpPr txBox="1"/>
          <p:nvPr/>
        </p:nvSpPr>
        <p:spPr>
          <a:xfrm>
            <a:off x="1576189" y="1982450"/>
            <a:ext cx="8285263" cy="1446550"/>
          </a:xfrm>
          <a:prstGeom prst="rect">
            <a:avLst/>
          </a:prstGeom>
          <a:noFill/>
        </p:spPr>
        <p:txBody>
          <a:bodyPr wrap="square" rtlCol="0">
            <a:spAutoFit/>
          </a:bodyPr>
          <a:lstStyle/>
          <a:p>
            <a:r>
              <a:rPr lang="pt-BR" sz="4400" b="1" dirty="0">
                <a:solidFill>
                  <a:schemeClr val="accent1">
                    <a:lumMod val="75000"/>
                  </a:schemeClr>
                </a:solidFill>
                <a:latin typeface="Titillium Web" pitchFamily="2" charset="77"/>
              </a:rPr>
              <a:t>CONTPAQi® Nóminas </a:t>
            </a:r>
          </a:p>
          <a:p>
            <a:r>
              <a:rPr lang="pt-BR" sz="4400" b="1" dirty="0">
                <a:solidFill>
                  <a:schemeClr val="accent1">
                    <a:lumMod val="75000"/>
                  </a:schemeClr>
                </a:solidFill>
                <a:latin typeface="Titillium Web" pitchFamily="2" charset="77"/>
              </a:rPr>
              <a:t>Cálculo anual 2022</a:t>
            </a:r>
          </a:p>
        </p:txBody>
      </p:sp>
      <p:pic>
        <p:nvPicPr>
          <p:cNvPr id="10" name="Imagen 9">
            <a:extLst>
              <a:ext uri="{FF2B5EF4-FFF2-40B4-BE49-F238E27FC236}">
                <a16:creationId xmlns="" xmlns:a16="http://schemas.microsoft.com/office/drawing/2014/main" id="{E1251B36-EC02-430A-9A7C-692D99897413}"/>
              </a:ext>
            </a:extLst>
          </p:cNvPr>
          <p:cNvPicPr>
            <a:picLocks noChangeAspect="1"/>
          </p:cNvPicPr>
          <p:nvPr/>
        </p:nvPicPr>
        <p:blipFill>
          <a:blip r:embed="rId4"/>
          <a:stretch>
            <a:fillRect/>
          </a:stretch>
        </p:blipFill>
        <p:spPr>
          <a:xfrm>
            <a:off x="1358607" y="3618617"/>
            <a:ext cx="3207085" cy="1293532"/>
          </a:xfrm>
          <a:prstGeom prst="rect">
            <a:avLst/>
          </a:prstGeom>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32978" y="1931310"/>
            <a:ext cx="1639887" cy="1931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35788685"/>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0" y="479425"/>
            <a:ext cx="5811838" cy="869950"/>
          </a:xfrm>
          <a:prstGeom prst="rect">
            <a:avLst/>
          </a:prstGeom>
        </p:spPr>
        <p:txBody>
          <a:bodyPr>
            <a:normAutofit fontScale="90000"/>
          </a:bodyPr>
          <a:lstStyle/>
          <a:p>
            <a:pPr algn="ctr"/>
            <a:r>
              <a:rPr lang="es-ES_tradnl" b="1" dirty="0">
                <a:solidFill>
                  <a:schemeClr val="bg1"/>
                </a:solidFill>
                <a:latin typeface="Titillium Web" charset="0"/>
                <a:ea typeface="Titillium Web" charset="0"/>
                <a:cs typeface="Titillium Web" charset="0"/>
              </a:rPr>
              <a:t/>
            </a:r>
            <a:br>
              <a:rPr lang="es-ES_tradnl" b="1" dirty="0">
                <a:solidFill>
                  <a:schemeClr val="bg1"/>
                </a:solidFill>
                <a:latin typeface="Titillium Web" charset="0"/>
                <a:ea typeface="Titillium Web" charset="0"/>
                <a:cs typeface="Titillium Web" charset="0"/>
              </a:rPr>
            </a:br>
            <a:r>
              <a:rPr lang="es-MX" b="1" dirty="0">
                <a:solidFill>
                  <a:schemeClr val="bg1"/>
                </a:solidFill>
                <a:latin typeface="Titillium Web" charset="0"/>
                <a:ea typeface="Titillium Web" charset="0"/>
                <a:cs typeface="Titillium Web" charset="0"/>
              </a:rPr>
              <a:t>Cálculo anual en CONTPAQi® Nóminas</a:t>
            </a:r>
            <a:endParaRPr lang="es-ES_tradnl" dirty="0">
              <a:latin typeface="Titillium Web" charset="0"/>
            </a:endParaRPr>
          </a:p>
        </p:txBody>
      </p:sp>
      <p:sp>
        <p:nvSpPr>
          <p:cNvPr id="3" name="1 Título">
            <a:extLst>
              <a:ext uri="{FF2B5EF4-FFF2-40B4-BE49-F238E27FC236}">
                <a16:creationId xmlns="" xmlns:a16="http://schemas.microsoft.com/office/drawing/2014/main" id="{BF75A303-7A3C-4B02-A8C8-B13A5CB146D1}"/>
              </a:ext>
            </a:extLst>
          </p:cNvPr>
          <p:cNvSpPr txBox="1">
            <a:spLocks/>
          </p:cNvSpPr>
          <p:nvPr/>
        </p:nvSpPr>
        <p:spPr>
          <a:xfrm>
            <a:off x="0" y="35017"/>
            <a:ext cx="7616142" cy="613165"/>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000" b="1" kern="1200">
                <a:solidFill>
                  <a:srgbClr val="00B0F0"/>
                </a:solidFill>
                <a:latin typeface="Univers LT Std 55 Roman" charset="0"/>
                <a:ea typeface="Univers LT Std 55 Roman" charset="0"/>
                <a:cs typeface="Univers LT Std 55 Roman" charset="0"/>
              </a:defRPr>
            </a:lvl1pPr>
          </a:lstStyle>
          <a:p>
            <a:r>
              <a:rPr lang="es-MX" dirty="0">
                <a:solidFill>
                  <a:srgbClr val="0070C0"/>
                </a:solidFill>
                <a:latin typeface="Univers LT Std 47 Cn Lt" pitchFamily="34" charset="0"/>
              </a:rPr>
              <a:t>Preparación para el cálculo anual</a:t>
            </a:r>
          </a:p>
        </p:txBody>
      </p:sp>
      <p:sp>
        <p:nvSpPr>
          <p:cNvPr id="4" name="Rectángulo 3">
            <a:extLst>
              <a:ext uri="{FF2B5EF4-FFF2-40B4-BE49-F238E27FC236}">
                <a16:creationId xmlns="" xmlns:a16="http://schemas.microsoft.com/office/drawing/2014/main" id="{5AA0FC35-C495-4A73-8546-62B116D0B1F0}"/>
              </a:ext>
            </a:extLst>
          </p:cNvPr>
          <p:cNvSpPr/>
          <p:nvPr/>
        </p:nvSpPr>
        <p:spPr>
          <a:xfrm>
            <a:off x="0" y="837902"/>
            <a:ext cx="11204294" cy="1631216"/>
          </a:xfrm>
          <a:prstGeom prst="rect">
            <a:avLst/>
          </a:prstGeom>
        </p:spPr>
        <p:txBody>
          <a:bodyPr wrap="square">
            <a:spAutoFit/>
          </a:bodyPr>
          <a:lstStyle/>
          <a:p>
            <a:r>
              <a:rPr lang="es-MX" sz="2400" dirty="0"/>
              <a:t>Determina e identifica cual será tu ultimo periodo del año, para que </a:t>
            </a:r>
            <a:r>
              <a:rPr lang="es-MX" sz="2400" dirty="0" smtClean="0"/>
              <a:t>con</a:t>
            </a:r>
          </a:p>
          <a:p>
            <a:r>
              <a:rPr lang="es-MX" sz="2400" dirty="0" smtClean="0"/>
              <a:t> </a:t>
            </a:r>
            <a:r>
              <a:rPr lang="es-MX" sz="2400" dirty="0"/>
              <a:t>base a la fecha de pago el sistema entregue el periodo en el año que corresponde </a:t>
            </a:r>
          </a:p>
          <a:p>
            <a:endParaRPr lang="es-MX" sz="2400" dirty="0">
              <a:latin typeface="Titillium Web" panose="00000500000000000000" pitchFamily="2" charset="0"/>
            </a:endParaRPr>
          </a:p>
          <a:p>
            <a:endParaRPr lang="es-ES" sz="2800" dirty="0">
              <a:latin typeface="Titillium Web" panose="00000500000000000000" pitchFamily="2" charset="0"/>
            </a:endParaRPr>
          </a:p>
        </p:txBody>
      </p:sp>
      <p:pic>
        <p:nvPicPr>
          <p:cNvPr id="8" name="Imagen 7">
            <a:extLst>
              <a:ext uri="{FF2B5EF4-FFF2-40B4-BE49-F238E27FC236}">
                <a16:creationId xmlns="" xmlns:a16="http://schemas.microsoft.com/office/drawing/2014/main" id="{65C2DE16-0BC9-43EA-9662-F731C1576697}"/>
              </a:ext>
            </a:extLst>
          </p:cNvPr>
          <p:cNvPicPr>
            <a:picLocks noChangeAspect="1"/>
          </p:cNvPicPr>
          <p:nvPr/>
        </p:nvPicPr>
        <p:blipFill>
          <a:blip r:embed="rId2"/>
          <a:stretch>
            <a:fillRect/>
          </a:stretch>
        </p:blipFill>
        <p:spPr>
          <a:xfrm>
            <a:off x="112913" y="2068793"/>
            <a:ext cx="4581525" cy="4086225"/>
          </a:xfrm>
          <a:prstGeom prst="rect">
            <a:avLst/>
          </a:prstGeom>
        </p:spPr>
      </p:pic>
      <p:pic>
        <p:nvPicPr>
          <p:cNvPr id="14" name="Imagen 13">
            <a:extLst>
              <a:ext uri="{FF2B5EF4-FFF2-40B4-BE49-F238E27FC236}">
                <a16:creationId xmlns="" xmlns:a16="http://schemas.microsoft.com/office/drawing/2014/main" id="{A64757AF-411D-4FEE-A55C-4805883E7FDB}"/>
              </a:ext>
            </a:extLst>
          </p:cNvPr>
          <p:cNvPicPr>
            <a:picLocks noChangeAspect="1"/>
          </p:cNvPicPr>
          <p:nvPr/>
        </p:nvPicPr>
        <p:blipFill>
          <a:blip r:embed="rId3"/>
          <a:stretch>
            <a:fillRect/>
          </a:stretch>
        </p:blipFill>
        <p:spPr>
          <a:xfrm>
            <a:off x="5740259" y="2166938"/>
            <a:ext cx="4600575" cy="4048125"/>
          </a:xfrm>
          <a:prstGeom prst="rect">
            <a:avLst/>
          </a:prstGeom>
        </p:spPr>
      </p:pic>
      <p:sp>
        <p:nvSpPr>
          <p:cNvPr id="15" name="Rectángulo 14">
            <a:extLst>
              <a:ext uri="{FF2B5EF4-FFF2-40B4-BE49-F238E27FC236}">
                <a16:creationId xmlns="" xmlns:a16="http://schemas.microsoft.com/office/drawing/2014/main" id="{1BD859FC-213C-4AE9-A747-03E2DC5631A3}"/>
              </a:ext>
            </a:extLst>
          </p:cNvPr>
          <p:cNvSpPr/>
          <p:nvPr/>
        </p:nvSpPr>
        <p:spPr>
          <a:xfrm>
            <a:off x="1885891" y="4473491"/>
            <a:ext cx="811010" cy="3890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 name="Rectángulo 15">
            <a:extLst>
              <a:ext uri="{FF2B5EF4-FFF2-40B4-BE49-F238E27FC236}">
                <a16:creationId xmlns="" xmlns:a16="http://schemas.microsoft.com/office/drawing/2014/main" id="{553AE87F-2E03-4625-A51C-CCDC7E4EB011}"/>
              </a:ext>
            </a:extLst>
          </p:cNvPr>
          <p:cNvSpPr/>
          <p:nvPr/>
        </p:nvSpPr>
        <p:spPr>
          <a:xfrm>
            <a:off x="3854369" y="4464956"/>
            <a:ext cx="811010" cy="3890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 name="Rectángulo 16">
            <a:extLst>
              <a:ext uri="{FF2B5EF4-FFF2-40B4-BE49-F238E27FC236}">
                <a16:creationId xmlns="" xmlns:a16="http://schemas.microsoft.com/office/drawing/2014/main" id="{E414BE6E-2401-4817-90E2-EC21D402689B}"/>
              </a:ext>
            </a:extLst>
          </p:cNvPr>
          <p:cNvSpPr/>
          <p:nvPr/>
        </p:nvSpPr>
        <p:spPr>
          <a:xfrm>
            <a:off x="7490748" y="4941444"/>
            <a:ext cx="811010" cy="3890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8" name="Rectángulo 17">
            <a:extLst>
              <a:ext uri="{FF2B5EF4-FFF2-40B4-BE49-F238E27FC236}">
                <a16:creationId xmlns="" xmlns:a16="http://schemas.microsoft.com/office/drawing/2014/main" id="{0F6BE74A-0906-49B6-B05B-4C79812F48CC}"/>
              </a:ext>
            </a:extLst>
          </p:cNvPr>
          <p:cNvSpPr/>
          <p:nvPr/>
        </p:nvSpPr>
        <p:spPr>
          <a:xfrm>
            <a:off x="9506675" y="4966523"/>
            <a:ext cx="811010" cy="38902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565481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899885" y="2773136"/>
            <a:ext cx="4938713" cy="1325563"/>
          </a:xfrm>
          <a:prstGeom prst="rect">
            <a:avLst/>
          </a:prstGeom>
        </p:spPr>
        <p:txBody>
          <a:bodyPr>
            <a:normAutofit fontScale="90000"/>
          </a:bodyPr>
          <a:lstStyle/>
          <a:p>
            <a:r>
              <a:rPr lang="es-MX" b="1" dirty="0">
                <a:latin typeface="Univers LT Std 47 Cn Lt" pitchFamily="34" charset="0"/>
              </a:rPr>
              <a:t>Cálculo anual en CONTPAQi® Nóminas</a:t>
            </a:r>
            <a:endParaRPr lang="es-ES_tradnl" b="1" dirty="0">
              <a:latin typeface="+mn-lt"/>
              <a:ea typeface="+mn-ea"/>
              <a:cs typeface="+mn-cs"/>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24349" y="1851293"/>
            <a:ext cx="4267880" cy="3524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199724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idx="4294967295"/>
          </p:nvPr>
        </p:nvSpPr>
        <p:spPr>
          <a:xfrm>
            <a:off x="0" y="227013"/>
            <a:ext cx="7762875" cy="869950"/>
          </a:xfrm>
          <a:prstGeom prst="rect">
            <a:avLst/>
          </a:prstGeom>
        </p:spPr>
        <p:txBody>
          <a:bodyPr>
            <a:normAutofit/>
          </a:bodyPr>
          <a:lstStyle/>
          <a:p>
            <a:r>
              <a:rPr lang="es-MX" sz="3200" b="1" dirty="0">
                <a:solidFill>
                  <a:srgbClr val="0070C0"/>
                </a:solidFill>
                <a:latin typeface="Univers LT Std 47 Cn Lt" pitchFamily="34" charset="0"/>
              </a:rPr>
              <a:t>Cálculo anual en CONTPAQi® Nóminas</a:t>
            </a:r>
          </a:p>
        </p:txBody>
      </p:sp>
      <p:sp>
        <p:nvSpPr>
          <p:cNvPr id="6" name="2 Marcador de contenido"/>
          <p:cNvSpPr txBox="1">
            <a:spLocks/>
          </p:cNvSpPr>
          <p:nvPr/>
        </p:nvSpPr>
        <p:spPr>
          <a:xfrm>
            <a:off x="1290182" y="1196752"/>
            <a:ext cx="10196561" cy="46085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MX" sz="2800" dirty="0">
                <a:latin typeface="Univers LT Std 47 Cn Lt" pitchFamily="34" charset="0"/>
              </a:rPr>
              <a:t>Una vez calculado la nomina los acumulados que se consideran para determinar la base gravada anual son:</a:t>
            </a:r>
          </a:p>
          <a:p>
            <a:pPr algn="just"/>
            <a:r>
              <a:rPr lang="es-MX" sz="2800" dirty="0">
                <a:latin typeface="Univers LT Std 47 Cn Lt" pitchFamily="34" charset="0"/>
              </a:rPr>
              <a:t>ISR base gravada</a:t>
            </a:r>
          </a:p>
          <a:p>
            <a:pPr algn="just"/>
            <a:r>
              <a:rPr lang="es-MX" sz="2800" dirty="0">
                <a:latin typeface="Univers LT Std 47 Cn Lt" pitchFamily="34" charset="0"/>
              </a:rPr>
              <a:t>ISR Base gravada art 142</a:t>
            </a:r>
          </a:p>
          <a:p>
            <a:pPr algn="just"/>
            <a:r>
              <a:rPr lang="es-MX" sz="2800" dirty="0">
                <a:latin typeface="Univers LT Std 47 Cn Lt" pitchFamily="34" charset="0"/>
              </a:rPr>
              <a:t>ISR percepciones especiales gravadas</a:t>
            </a:r>
          </a:p>
          <a:p>
            <a:pPr algn="just"/>
            <a:r>
              <a:rPr lang="es-MX" sz="2800" dirty="0">
                <a:latin typeface="Univers LT Std 47 Cn Lt" pitchFamily="34" charset="0"/>
              </a:rPr>
              <a:t>ISR Liquidación Gravado</a:t>
            </a:r>
          </a:p>
          <a:p>
            <a:pPr algn="just"/>
            <a:endParaRPr lang="es-MX" sz="2800" dirty="0">
              <a:latin typeface="Univers LT Std 47 Cn Lt" pitchFamily="34" charset="0"/>
            </a:endParaRPr>
          </a:p>
          <a:p>
            <a:pPr marL="0" indent="0" algn="just">
              <a:buNone/>
            </a:pPr>
            <a:r>
              <a:rPr lang="es-MX" sz="2800" dirty="0">
                <a:latin typeface="Univers LT Std 47 Cn Lt" pitchFamily="34" charset="0"/>
              </a:rPr>
              <a:t>Ya podremos hacer el cálculo anual</a:t>
            </a:r>
          </a:p>
        </p:txBody>
      </p:sp>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Tree>
    <p:extLst>
      <p:ext uri="{BB962C8B-B14F-4D97-AF65-F5344CB8AC3E}">
        <p14:creationId xmlns:p14="http://schemas.microsoft.com/office/powerpoint/2010/main" val="3952909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idx="4294967295"/>
          </p:nvPr>
        </p:nvSpPr>
        <p:spPr>
          <a:xfrm>
            <a:off x="0" y="479425"/>
            <a:ext cx="5811838" cy="869950"/>
          </a:xfrm>
          <a:prstGeom prst="rect">
            <a:avLst/>
          </a:prstGeom>
        </p:spPr>
        <p:txBody>
          <a:bodyPr>
            <a:normAutofit/>
          </a:bodyPr>
          <a:lstStyle/>
          <a:p>
            <a:r>
              <a:rPr lang="es-MX" sz="2800" dirty="0">
                <a:solidFill>
                  <a:schemeClr val="tx1"/>
                </a:solidFill>
                <a:latin typeface="Univers LT Std 47 Cn Lt" pitchFamily="34" charset="0"/>
                <a:ea typeface="+mn-ea"/>
                <a:cs typeface="+mn-cs"/>
              </a:rPr>
              <a:t>Acumulados ISR</a:t>
            </a:r>
          </a:p>
        </p:txBody>
      </p:sp>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pic>
        <p:nvPicPr>
          <p:cNvPr id="2" name="Imagen 1">
            <a:extLst>
              <a:ext uri="{FF2B5EF4-FFF2-40B4-BE49-F238E27FC236}">
                <a16:creationId xmlns="" xmlns:a16="http://schemas.microsoft.com/office/drawing/2014/main" id="{CA489D6A-AE42-44C6-A9C3-753B8E354919}"/>
              </a:ext>
            </a:extLst>
          </p:cNvPr>
          <p:cNvPicPr>
            <a:picLocks noChangeAspect="1"/>
          </p:cNvPicPr>
          <p:nvPr/>
        </p:nvPicPr>
        <p:blipFill>
          <a:blip r:embed="rId2"/>
          <a:stretch>
            <a:fillRect/>
          </a:stretch>
        </p:blipFill>
        <p:spPr>
          <a:xfrm>
            <a:off x="2639616" y="1196753"/>
            <a:ext cx="6786128" cy="4971043"/>
          </a:xfrm>
          <a:prstGeom prst="rect">
            <a:avLst/>
          </a:prstGeom>
        </p:spPr>
      </p:pic>
      <p:sp>
        <p:nvSpPr>
          <p:cNvPr id="6" name="Rectángulo 5">
            <a:extLst>
              <a:ext uri="{FF2B5EF4-FFF2-40B4-BE49-F238E27FC236}">
                <a16:creationId xmlns="" xmlns:a16="http://schemas.microsoft.com/office/drawing/2014/main" id="{2E91A51C-AA9E-4A6A-830D-54482A2AE357}"/>
              </a:ext>
            </a:extLst>
          </p:cNvPr>
          <p:cNvSpPr/>
          <p:nvPr/>
        </p:nvSpPr>
        <p:spPr>
          <a:xfrm flipV="1">
            <a:off x="6633030" y="1196753"/>
            <a:ext cx="711200" cy="3272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Rectángulo 6">
            <a:extLst>
              <a:ext uri="{FF2B5EF4-FFF2-40B4-BE49-F238E27FC236}">
                <a16:creationId xmlns="" xmlns:a16="http://schemas.microsoft.com/office/drawing/2014/main" id="{2880DD72-4608-474E-9608-D275475D7E4D}"/>
              </a:ext>
            </a:extLst>
          </p:cNvPr>
          <p:cNvSpPr/>
          <p:nvPr/>
        </p:nvSpPr>
        <p:spPr>
          <a:xfrm flipV="1">
            <a:off x="5321479" y="2276871"/>
            <a:ext cx="3851549" cy="97432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Rectángulo 7">
            <a:extLst>
              <a:ext uri="{FF2B5EF4-FFF2-40B4-BE49-F238E27FC236}">
                <a16:creationId xmlns="" xmlns:a16="http://schemas.microsoft.com/office/drawing/2014/main" id="{E3E1B409-23ED-4915-BE34-0B96229FDA42}"/>
              </a:ext>
            </a:extLst>
          </p:cNvPr>
          <p:cNvSpPr/>
          <p:nvPr/>
        </p:nvSpPr>
        <p:spPr>
          <a:xfrm flipV="1">
            <a:off x="7474857" y="3433188"/>
            <a:ext cx="1683657" cy="128395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1" name="1 Título">
            <a:extLst>
              <a:ext uri="{FF2B5EF4-FFF2-40B4-BE49-F238E27FC236}">
                <a16:creationId xmlns="" xmlns:a16="http://schemas.microsoft.com/office/drawing/2014/main" id="{4F3E5F21-025C-4BCB-90FC-563A4F89D7EE}"/>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a:solidFill>
                  <a:srgbClr val="0070C0"/>
                </a:solidFill>
                <a:latin typeface="Univers LT Std 47 Cn Lt" pitchFamily="34" charset="0"/>
              </a:rPr>
              <a:t>Cálculo anual en CONTPAQi® Nóminas</a:t>
            </a:r>
            <a:endParaRPr lang="es-MX" sz="3200" b="1" dirty="0">
              <a:solidFill>
                <a:srgbClr val="0070C0"/>
              </a:solidFill>
              <a:latin typeface="Univers LT Std 47 Cn Lt" pitchFamily="34" charset="0"/>
            </a:endParaRPr>
          </a:p>
        </p:txBody>
      </p:sp>
    </p:spTree>
    <p:extLst>
      <p:ext uri="{BB962C8B-B14F-4D97-AF65-F5344CB8AC3E}">
        <p14:creationId xmlns:p14="http://schemas.microsoft.com/office/powerpoint/2010/main" val="1751400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pic>
        <p:nvPicPr>
          <p:cNvPr id="3" name="Imagen 2">
            <a:extLst>
              <a:ext uri="{FF2B5EF4-FFF2-40B4-BE49-F238E27FC236}">
                <a16:creationId xmlns="" xmlns:a16="http://schemas.microsoft.com/office/drawing/2014/main" id="{95A5E8E1-3328-4B93-9096-F20EEBD544EB}"/>
              </a:ext>
            </a:extLst>
          </p:cNvPr>
          <p:cNvPicPr>
            <a:picLocks noChangeAspect="1"/>
          </p:cNvPicPr>
          <p:nvPr/>
        </p:nvPicPr>
        <p:blipFill>
          <a:blip r:embed="rId2"/>
          <a:stretch>
            <a:fillRect/>
          </a:stretch>
        </p:blipFill>
        <p:spPr>
          <a:xfrm>
            <a:off x="1847528" y="1040191"/>
            <a:ext cx="7818496" cy="5669113"/>
          </a:xfrm>
          <a:prstGeom prst="rect">
            <a:avLst/>
          </a:prstGeom>
        </p:spPr>
      </p:pic>
      <p:sp>
        <p:nvSpPr>
          <p:cNvPr id="6" name="Rectángulo 5">
            <a:extLst>
              <a:ext uri="{FF2B5EF4-FFF2-40B4-BE49-F238E27FC236}">
                <a16:creationId xmlns="" xmlns:a16="http://schemas.microsoft.com/office/drawing/2014/main" id="{3B23E097-E2C2-4A85-8A80-62032CF5C61C}"/>
              </a:ext>
            </a:extLst>
          </p:cNvPr>
          <p:cNvSpPr/>
          <p:nvPr/>
        </p:nvSpPr>
        <p:spPr>
          <a:xfrm flipV="1">
            <a:off x="6429830" y="1040191"/>
            <a:ext cx="711200" cy="3272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Rectángulo 6">
            <a:extLst>
              <a:ext uri="{FF2B5EF4-FFF2-40B4-BE49-F238E27FC236}">
                <a16:creationId xmlns="" xmlns:a16="http://schemas.microsoft.com/office/drawing/2014/main" id="{C32B7227-4212-4C1D-899A-4A2B12FEF2D0}"/>
              </a:ext>
            </a:extLst>
          </p:cNvPr>
          <p:cNvSpPr/>
          <p:nvPr/>
        </p:nvSpPr>
        <p:spPr>
          <a:xfrm flipV="1">
            <a:off x="4859655" y="2240799"/>
            <a:ext cx="4444002" cy="107176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Rectángulo 7">
            <a:extLst>
              <a:ext uri="{FF2B5EF4-FFF2-40B4-BE49-F238E27FC236}">
                <a16:creationId xmlns="" xmlns:a16="http://schemas.microsoft.com/office/drawing/2014/main" id="{81D63C0A-3BE2-435B-8D1C-E4684E3E5C95}"/>
              </a:ext>
            </a:extLst>
          </p:cNvPr>
          <p:cNvSpPr/>
          <p:nvPr/>
        </p:nvSpPr>
        <p:spPr>
          <a:xfrm flipV="1">
            <a:off x="7358743" y="3564112"/>
            <a:ext cx="1944914" cy="117893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1 Título">
            <a:extLst>
              <a:ext uri="{FF2B5EF4-FFF2-40B4-BE49-F238E27FC236}">
                <a16:creationId xmlns="" xmlns:a16="http://schemas.microsoft.com/office/drawing/2014/main" id="{EF0E05D6-AF55-422D-A367-B73DF6645D2D}"/>
              </a:ext>
            </a:extLst>
          </p:cNvPr>
          <p:cNvSpPr txBox="1">
            <a:spLocks/>
          </p:cNvSpPr>
          <p:nvPr/>
        </p:nvSpPr>
        <p:spPr>
          <a:xfrm>
            <a:off x="675117" y="373092"/>
            <a:ext cx="7272808" cy="10051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00B0F0"/>
                </a:solidFill>
                <a:latin typeface="Univers LT Std 55 Roman" charset="0"/>
                <a:ea typeface="Univers LT Std 55 Roman" charset="0"/>
                <a:cs typeface="Univers LT Std 55 Roman" charset="0"/>
              </a:defRPr>
            </a:lvl1pPr>
          </a:lstStyle>
          <a:p>
            <a:r>
              <a:rPr lang="es-MX" sz="2800" dirty="0">
                <a:solidFill>
                  <a:schemeClr val="tx1"/>
                </a:solidFill>
                <a:latin typeface="Univers LT Std 47 Cn Lt" pitchFamily="34" charset="0"/>
                <a:ea typeface="+mn-ea"/>
                <a:cs typeface="+mn-cs"/>
              </a:rPr>
              <a:t>Acumulados ISR</a:t>
            </a:r>
          </a:p>
        </p:txBody>
      </p:sp>
      <p:sp>
        <p:nvSpPr>
          <p:cNvPr id="10" name="1 Título">
            <a:extLst>
              <a:ext uri="{FF2B5EF4-FFF2-40B4-BE49-F238E27FC236}">
                <a16:creationId xmlns="" xmlns:a16="http://schemas.microsoft.com/office/drawing/2014/main" id="{B2155761-7E46-420F-86C5-48D4DBB1739F}"/>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a:solidFill>
                  <a:srgbClr val="0070C0"/>
                </a:solidFill>
                <a:latin typeface="Univers LT Std 47 Cn Lt" pitchFamily="34" charset="0"/>
              </a:rPr>
              <a:t>Cálculo anual en CONTPAQi® Nóminas</a:t>
            </a:r>
            <a:endParaRPr lang="es-MX" sz="3200" b="1" dirty="0">
              <a:solidFill>
                <a:srgbClr val="0070C0"/>
              </a:solidFill>
              <a:latin typeface="Univers LT Std 47 Cn Lt" pitchFamily="34" charset="0"/>
            </a:endParaRPr>
          </a:p>
        </p:txBody>
      </p:sp>
    </p:spTree>
    <p:extLst>
      <p:ext uri="{BB962C8B-B14F-4D97-AF65-F5344CB8AC3E}">
        <p14:creationId xmlns:p14="http://schemas.microsoft.com/office/powerpoint/2010/main" val="2566096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pic>
        <p:nvPicPr>
          <p:cNvPr id="3" name="Imagen 2">
            <a:extLst>
              <a:ext uri="{FF2B5EF4-FFF2-40B4-BE49-F238E27FC236}">
                <a16:creationId xmlns="" xmlns:a16="http://schemas.microsoft.com/office/drawing/2014/main" id="{E9834FB3-7567-4556-92C9-701180343D73}"/>
              </a:ext>
            </a:extLst>
          </p:cNvPr>
          <p:cNvPicPr>
            <a:picLocks noChangeAspect="1"/>
          </p:cNvPicPr>
          <p:nvPr/>
        </p:nvPicPr>
        <p:blipFill>
          <a:blip r:embed="rId2"/>
          <a:stretch>
            <a:fillRect/>
          </a:stretch>
        </p:blipFill>
        <p:spPr>
          <a:xfrm>
            <a:off x="2035002" y="1124744"/>
            <a:ext cx="7615162" cy="5595370"/>
          </a:xfrm>
          <a:prstGeom prst="rect">
            <a:avLst/>
          </a:prstGeom>
        </p:spPr>
      </p:pic>
      <p:sp>
        <p:nvSpPr>
          <p:cNvPr id="6" name="Rectángulo 5">
            <a:extLst>
              <a:ext uri="{FF2B5EF4-FFF2-40B4-BE49-F238E27FC236}">
                <a16:creationId xmlns="" xmlns:a16="http://schemas.microsoft.com/office/drawing/2014/main" id="{6B4A0D25-C6D6-4368-9E0B-8F8087FEF6A1}"/>
              </a:ext>
            </a:extLst>
          </p:cNvPr>
          <p:cNvSpPr/>
          <p:nvPr/>
        </p:nvSpPr>
        <p:spPr>
          <a:xfrm flipV="1">
            <a:off x="6458859" y="1159791"/>
            <a:ext cx="827312" cy="3272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Rectángulo 6">
            <a:extLst>
              <a:ext uri="{FF2B5EF4-FFF2-40B4-BE49-F238E27FC236}">
                <a16:creationId xmlns="" xmlns:a16="http://schemas.microsoft.com/office/drawing/2014/main" id="{DE5E8BE7-E609-4080-822C-52BFFEDD2EBD}"/>
              </a:ext>
            </a:extLst>
          </p:cNvPr>
          <p:cNvSpPr/>
          <p:nvPr/>
        </p:nvSpPr>
        <p:spPr>
          <a:xfrm flipV="1">
            <a:off x="4998317" y="2326381"/>
            <a:ext cx="4348883" cy="10222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Rectángulo 7">
            <a:extLst>
              <a:ext uri="{FF2B5EF4-FFF2-40B4-BE49-F238E27FC236}">
                <a16:creationId xmlns="" xmlns:a16="http://schemas.microsoft.com/office/drawing/2014/main" id="{96B583DA-38E9-416B-9183-E2C654C77BD0}"/>
              </a:ext>
            </a:extLst>
          </p:cNvPr>
          <p:cNvSpPr/>
          <p:nvPr/>
        </p:nvSpPr>
        <p:spPr>
          <a:xfrm flipV="1">
            <a:off x="7312587" y="3587547"/>
            <a:ext cx="2037225" cy="123692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0" name="1 Título">
            <a:extLst>
              <a:ext uri="{FF2B5EF4-FFF2-40B4-BE49-F238E27FC236}">
                <a16:creationId xmlns="" xmlns:a16="http://schemas.microsoft.com/office/drawing/2014/main" id="{B7908F8A-253A-4004-B51E-5356580AB339}"/>
              </a:ext>
            </a:extLst>
          </p:cNvPr>
          <p:cNvSpPr txBox="1">
            <a:spLocks/>
          </p:cNvSpPr>
          <p:nvPr/>
        </p:nvSpPr>
        <p:spPr>
          <a:xfrm>
            <a:off x="675117" y="446256"/>
            <a:ext cx="7272808" cy="10051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00B0F0"/>
                </a:solidFill>
                <a:latin typeface="Univers LT Std 55 Roman" charset="0"/>
                <a:ea typeface="Univers LT Std 55 Roman" charset="0"/>
                <a:cs typeface="Univers LT Std 55 Roman" charset="0"/>
              </a:defRPr>
            </a:lvl1pPr>
          </a:lstStyle>
          <a:p>
            <a:r>
              <a:rPr lang="es-MX" sz="2800" dirty="0">
                <a:solidFill>
                  <a:schemeClr val="tx1"/>
                </a:solidFill>
                <a:latin typeface="Univers LT Std 47 Cn Lt" pitchFamily="34" charset="0"/>
                <a:ea typeface="+mn-ea"/>
                <a:cs typeface="+mn-cs"/>
              </a:rPr>
              <a:t>Acumulados ISR</a:t>
            </a:r>
          </a:p>
        </p:txBody>
      </p:sp>
      <p:sp>
        <p:nvSpPr>
          <p:cNvPr id="11" name="1 Título">
            <a:extLst>
              <a:ext uri="{FF2B5EF4-FFF2-40B4-BE49-F238E27FC236}">
                <a16:creationId xmlns="" xmlns:a16="http://schemas.microsoft.com/office/drawing/2014/main" id="{CC9DC22B-B8B7-4667-B58A-1E83E8023C8F}"/>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a:solidFill>
                  <a:srgbClr val="0070C0"/>
                </a:solidFill>
                <a:latin typeface="Univers LT Std 47 Cn Lt" pitchFamily="34" charset="0"/>
              </a:rPr>
              <a:t>Cálculo anual en CONTPAQi® Nóminas</a:t>
            </a:r>
            <a:endParaRPr lang="es-MX" sz="3200" b="1" dirty="0">
              <a:solidFill>
                <a:srgbClr val="0070C0"/>
              </a:solidFill>
              <a:latin typeface="Univers LT Std 47 Cn Lt" pitchFamily="34" charset="0"/>
            </a:endParaRPr>
          </a:p>
        </p:txBody>
      </p:sp>
    </p:spTree>
    <p:extLst>
      <p:ext uri="{BB962C8B-B14F-4D97-AF65-F5344CB8AC3E}">
        <p14:creationId xmlns:p14="http://schemas.microsoft.com/office/powerpoint/2010/main" val="931744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pic>
        <p:nvPicPr>
          <p:cNvPr id="3" name="Imagen 2">
            <a:extLst>
              <a:ext uri="{FF2B5EF4-FFF2-40B4-BE49-F238E27FC236}">
                <a16:creationId xmlns="" xmlns:a16="http://schemas.microsoft.com/office/drawing/2014/main" id="{A7ABF99F-27DA-44B4-86CA-6952F86BF217}"/>
              </a:ext>
            </a:extLst>
          </p:cNvPr>
          <p:cNvPicPr>
            <a:picLocks noChangeAspect="1"/>
          </p:cNvPicPr>
          <p:nvPr/>
        </p:nvPicPr>
        <p:blipFill>
          <a:blip r:embed="rId2"/>
          <a:stretch>
            <a:fillRect/>
          </a:stretch>
        </p:blipFill>
        <p:spPr>
          <a:xfrm>
            <a:off x="1745716" y="1082471"/>
            <a:ext cx="7810860" cy="5740512"/>
          </a:xfrm>
          <a:prstGeom prst="rect">
            <a:avLst/>
          </a:prstGeom>
        </p:spPr>
      </p:pic>
      <p:sp>
        <p:nvSpPr>
          <p:cNvPr id="6" name="Rectángulo 5">
            <a:extLst>
              <a:ext uri="{FF2B5EF4-FFF2-40B4-BE49-F238E27FC236}">
                <a16:creationId xmlns="" xmlns:a16="http://schemas.microsoft.com/office/drawing/2014/main" id="{C3ADEAC9-8E84-480C-81D8-CA268FD7B20C}"/>
              </a:ext>
            </a:extLst>
          </p:cNvPr>
          <p:cNvSpPr/>
          <p:nvPr/>
        </p:nvSpPr>
        <p:spPr>
          <a:xfrm flipV="1">
            <a:off x="6277430" y="1082470"/>
            <a:ext cx="849084" cy="3272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7" name="Rectángulo 6">
            <a:extLst>
              <a:ext uri="{FF2B5EF4-FFF2-40B4-BE49-F238E27FC236}">
                <a16:creationId xmlns="" xmlns:a16="http://schemas.microsoft.com/office/drawing/2014/main" id="{F3318820-5822-45A2-BD43-09E1DE9A9891}"/>
              </a:ext>
            </a:extLst>
          </p:cNvPr>
          <p:cNvSpPr/>
          <p:nvPr/>
        </p:nvSpPr>
        <p:spPr>
          <a:xfrm flipV="1">
            <a:off x="4804229" y="2276870"/>
            <a:ext cx="4470400" cy="111403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8" name="Rectángulo 7">
            <a:extLst>
              <a:ext uri="{FF2B5EF4-FFF2-40B4-BE49-F238E27FC236}">
                <a16:creationId xmlns="" xmlns:a16="http://schemas.microsoft.com/office/drawing/2014/main" id="{D6F5C144-34BA-4417-9AE3-E64F9FEB70DC}"/>
              </a:ext>
            </a:extLst>
          </p:cNvPr>
          <p:cNvSpPr/>
          <p:nvPr/>
        </p:nvSpPr>
        <p:spPr>
          <a:xfrm flipV="1">
            <a:off x="7286171" y="3616081"/>
            <a:ext cx="1988458" cy="143488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3" name="1 Título">
            <a:extLst>
              <a:ext uri="{FF2B5EF4-FFF2-40B4-BE49-F238E27FC236}">
                <a16:creationId xmlns="" xmlns:a16="http://schemas.microsoft.com/office/drawing/2014/main" id="{EC9F83B9-A296-46EE-8A48-0B0870FE280A}"/>
              </a:ext>
            </a:extLst>
          </p:cNvPr>
          <p:cNvSpPr txBox="1">
            <a:spLocks/>
          </p:cNvSpPr>
          <p:nvPr/>
        </p:nvSpPr>
        <p:spPr>
          <a:xfrm>
            <a:off x="675117" y="388200"/>
            <a:ext cx="7272808" cy="100517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000" b="1" kern="1200">
                <a:solidFill>
                  <a:srgbClr val="00B0F0"/>
                </a:solidFill>
                <a:latin typeface="Univers LT Std 55 Roman" charset="0"/>
                <a:ea typeface="Univers LT Std 55 Roman" charset="0"/>
                <a:cs typeface="Univers LT Std 55 Roman" charset="0"/>
              </a:defRPr>
            </a:lvl1pPr>
          </a:lstStyle>
          <a:p>
            <a:r>
              <a:rPr lang="es-MX" sz="2800" dirty="0">
                <a:solidFill>
                  <a:schemeClr val="tx1"/>
                </a:solidFill>
                <a:latin typeface="Univers LT Std 47 Cn Lt" pitchFamily="34" charset="0"/>
                <a:ea typeface="+mn-ea"/>
                <a:cs typeface="+mn-cs"/>
              </a:rPr>
              <a:t>Acumulados ISR</a:t>
            </a:r>
          </a:p>
        </p:txBody>
      </p:sp>
      <p:sp>
        <p:nvSpPr>
          <p:cNvPr id="10" name="1 Título">
            <a:extLst>
              <a:ext uri="{FF2B5EF4-FFF2-40B4-BE49-F238E27FC236}">
                <a16:creationId xmlns="" xmlns:a16="http://schemas.microsoft.com/office/drawing/2014/main" id="{98192031-05CF-467E-96E9-AF4CB4BDD672}"/>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spTree>
    <p:extLst>
      <p:ext uri="{BB962C8B-B14F-4D97-AF65-F5344CB8AC3E}">
        <p14:creationId xmlns:p14="http://schemas.microsoft.com/office/powerpoint/2010/main" val="677849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10" name="2 Marcador de contenido"/>
          <p:cNvSpPr txBox="1">
            <a:spLocks/>
          </p:cNvSpPr>
          <p:nvPr/>
        </p:nvSpPr>
        <p:spPr>
          <a:xfrm>
            <a:off x="0" y="1196752"/>
            <a:ext cx="10344472" cy="48245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MX" sz="2400" dirty="0">
                <a:latin typeface="Univers LT Std 47 Cn Lt" pitchFamily="34" charset="0"/>
              </a:rPr>
              <a:t>Para revisar que conceptos están asignados a un acumulado, podemos ejecutar el reporte </a:t>
            </a:r>
            <a:r>
              <a:rPr lang="es-MX" sz="2400" b="1" dirty="0">
                <a:latin typeface="Univers LT Std 47 Cn Lt" pitchFamily="34" charset="0"/>
              </a:rPr>
              <a:t>Conceptos por tipo de acumulado</a:t>
            </a:r>
          </a:p>
          <a:p>
            <a:pPr marL="0" indent="0" algn="just">
              <a:buNone/>
            </a:pPr>
            <a:endParaRPr lang="es-MX" sz="2400" dirty="0">
              <a:latin typeface="Univers LT Std 47 Cn Lt" pitchFamily="34" charset="0"/>
            </a:endParaRPr>
          </a:p>
          <a:p>
            <a:pPr marL="0" indent="0" algn="just">
              <a:buNone/>
            </a:pPr>
            <a:endParaRPr lang="es-MX" sz="2400" dirty="0">
              <a:latin typeface="Univers LT Std 47 Cn Lt" pitchFamily="34" charset="0"/>
            </a:endParaRPr>
          </a:p>
          <a:p>
            <a:pPr marL="457200" indent="-457200" algn="just">
              <a:buAutoNum type="arabicParenR"/>
            </a:pPr>
            <a:endParaRPr lang="es-MX" sz="2400"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800" dirty="0">
              <a:latin typeface="Univers LT Std 47 Cn Lt" pitchFamily="34" charset="0"/>
            </a:endParaRPr>
          </a:p>
        </p:txBody>
      </p:sp>
      <p:pic>
        <p:nvPicPr>
          <p:cNvPr id="6" name="Imagen 5" descr="Captura de pantalla 2014-11-28 a las 2.03.47.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47528" y="2420888"/>
            <a:ext cx="4816536" cy="15121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Imagen 6" descr="Captura de pantalla 2014-11-28 a las 2.05.49.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895976" y="3176972"/>
            <a:ext cx="4537762" cy="256652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8" name="1 Título">
            <a:extLst>
              <a:ext uri="{FF2B5EF4-FFF2-40B4-BE49-F238E27FC236}">
                <a16:creationId xmlns="" xmlns:a16="http://schemas.microsoft.com/office/drawing/2014/main" id="{338191C0-C0D6-496E-93E5-1C21EBAE10A1}"/>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spTree>
    <p:extLst>
      <p:ext uri="{BB962C8B-B14F-4D97-AF65-F5344CB8AC3E}">
        <p14:creationId xmlns:p14="http://schemas.microsoft.com/office/powerpoint/2010/main" val="3152562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Marcador de contenido"/>
          <p:cNvSpPr txBox="1">
            <a:spLocks/>
          </p:cNvSpPr>
          <p:nvPr/>
        </p:nvSpPr>
        <p:spPr>
          <a:xfrm>
            <a:off x="1311443" y="1196752"/>
            <a:ext cx="5660685" cy="46085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MX" sz="2400" dirty="0">
                <a:latin typeface="Univers LT Std 47 Cn Lt" pitchFamily="34" charset="0"/>
              </a:rPr>
              <a:t>Diciembre</a:t>
            </a:r>
          </a:p>
          <a:p>
            <a:pPr marL="0" indent="0" algn="just">
              <a:buNone/>
            </a:pPr>
            <a:endParaRPr lang="es-MX" sz="2400" dirty="0">
              <a:latin typeface="Univers LT Std 47 Cn Lt" pitchFamily="34" charset="0"/>
            </a:endParaRPr>
          </a:p>
          <a:p>
            <a:pPr marL="0" indent="0" algn="just">
              <a:buNone/>
            </a:pPr>
            <a:r>
              <a:rPr lang="es-MX" sz="2400" dirty="0">
                <a:latin typeface="Univers LT Std 47 Cn Lt" pitchFamily="34" charset="0"/>
              </a:rPr>
              <a:t>Solo se puede realizar el cálculo anual cuando se encuentra en el periodo de diciembre. Y se puede hacer las veces que se requiera.</a:t>
            </a:r>
          </a:p>
          <a:p>
            <a:pPr marL="0" indent="0" algn="just">
              <a:buNone/>
            </a:pPr>
            <a:endParaRPr lang="es-MX" sz="2400" dirty="0">
              <a:latin typeface="Univers LT Std 47 Cn Lt" pitchFamily="34" charset="0"/>
            </a:endParaRPr>
          </a:p>
          <a:p>
            <a:pPr marL="0" indent="0" algn="just">
              <a:buNone/>
            </a:pPr>
            <a:r>
              <a:rPr lang="es-MX" sz="2400" dirty="0">
                <a:latin typeface="Univers LT Std 47 Cn Lt" pitchFamily="34" charset="0"/>
              </a:rPr>
              <a:t>Enero - Noviembre (del siguiente ejercicio)</a:t>
            </a:r>
          </a:p>
          <a:p>
            <a:pPr marL="0" indent="0" algn="just">
              <a:buNone/>
            </a:pPr>
            <a:r>
              <a:rPr lang="es-MX" sz="2400" dirty="0">
                <a:latin typeface="Univers LT Std 47 Cn Lt" pitchFamily="34" charset="0"/>
              </a:rPr>
              <a:t>En los meses de Enero – Noviembre, solo se puede hacer una sola vez. </a:t>
            </a:r>
          </a:p>
          <a:p>
            <a:pPr marL="0" indent="0" algn="just">
              <a:buNone/>
            </a:pPr>
            <a:endParaRPr lang="es-MX" sz="2400" dirty="0">
              <a:latin typeface="Univers LT Std 47 Cn Lt" pitchFamily="34" charset="0"/>
            </a:endParaRPr>
          </a:p>
          <a:p>
            <a:pPr marL="0" indent="0" algn="just">
              <a:buNone/>
            </a:pPr>
            <a:endParaRPr lang="es-MX" sz="2800" dirty="0">
              <a:latin typeface="Univers LT Std 47 Cn Lt" pitchFamily="34" charset="0"/>
            </a:endParaRPr>
          </a:p>
        </p:txBody>
      </p:sp>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grpSp>
        <p:nvGrpSpPr>
          <p:cNvPr id="14" name="Agrupar 13"/>
          <p:cNvGrpSpPr/>
          <p:nvPr/>
        </p:nvGrpSpPr>
        <p:grpSpPr>
          <a:xfrm>
            <a:off x="7359653" y="1916832"/>
            <a:ext cx="1299657" cy="1296144"/>
            <a:chOff x="2946400" y="1803400"/>
            <a:chExt cx="3251200" cy="3251200"/>
          </a:xfrm>
        </p:grpSpPr>
        <p:pic>
          <p:nvPicPr>
            <p:cNvPr id="7" name="Imagen 6"/>
            <p:cNvPicPr>
              <a:picLocks noChangeAspect="1"/>
            </p:cNvPicPr>
            <p:nvPr/>
          </p:nvPicPr>
          <p:blipFill>
            <a:blip r:embed="rId2"/>
            <a:stretch>
              <a:fillRect/>
            </a:stretch>
          </p:blipFill>
          <p:spPr>
            <a:xfrm>
              <a:off x="2946400" y="1803400"/>
              <a:ext cx="3251200" cy="3251200"/>
            </a:xfrm>
            <a:prstGeom prst="rect">
              <a:avLst/>
            </a:prstGeom>
          </p:spPr>
        </p:pic>
        <p:sp>
          <p:nvSpPr>
            <p:cNvPr id="8" name="CuadroTexto 7"/>
            <p:cNvSpPr txBox="1"/>
            <p:nvPr/>
          </p:nvSpPr>
          <p:spPr>
            <a:xfrm>
              <a:off x="3563888" y="2492896"/>
              <a:ext cx="2016223" cy="656213"/>
            </a:xfrm>
            <a:prstGeom prst="rect">
              <a:avLst/>
            </a:prstGeom>
            <a:noFill/>
          </p:spPr>
          <p:txBody>
            <a:bodyPr wrap="square" rtlCol="0">
              <a:spAutoFit/>
            </a:bodyPr>
            <a:lstStyle/>
            <a:p>
              <a:pPr algn="ctr"/>
              <a:r>
                <a:rPr lang="es-ES" sz="1100" dirty="0">
                  <a:solidFill>
                    <a:schemeClr val="bg1"/>
                  </a:solidFill>
                  <a:latin typeface="Gurmukhi Sangam MN"/>
                  <a:cs typeface="Gurmukhi Sangam MN"/>
                </a:rPr>
                <a:t>Diciembre</a:t>
              </a:r>
              <a:endParaRPr lang="es-ES" sz="1400" dirty="0">
                <a:solidFill>
                  <a:schemeClr val="bg1"/>
                </a:solidFill>
                <a:latin typeface="Gurmukhi Sangam MN"/>
                <a:cs typeface="Gurmukhi Sangam MN"/>
              </a:endParaRPr>
            </a:p>
          </p:txBody>
        </p:sp>
      </p:grpSp>
      <p:grpSp>
        <p:nvGrpSpPr>
          <p:cNvPr id="11" name="Agrupar 10"/>
          <p:cNvGrpSpPr/>
          <p:nvPr/>
        </p:nvGrpSpPr>
        <p:grpSpPr>
          <a:xfrm>
            <a:off x="7346881" y="4089617"/>
            <a:ext cx="1299657" cy="1296144"/>
            <a:chOff x="-324544" y="3586882"/>
            <a:chExt cx="3251200" cy="3251200"/>
          </a:xfrm>
        </p:grpSpPr>
        <p:pic>
          <p:nvPicPr>
            <p:cNvPr id="22" name="Imagen 21"/>
            <p:cNvPicPr>
              <a:picLocks noChangeAspect="1"/>
            </p:cNvPicPr>
            <p:nvPr/>
          </p:nvPicPr>
          <p:blipFill>
            <a:blip r:embed="rId2"/>
            <a:stretch>
              <a:fillRect/>
            </a:stretch>
          </p:blipFill>
          <p:spPr>
            <a:xfrm>
              <a:off x="-324544" y="3586882"/>
              <a:ext cx="3251200" cy="3251200"/>
            </a:xfrm>
            <a:prstGeom prst="rect">
              <a:avLst/>
            </a:prstGeom>
          </p:spPr>
        </p:pic>
        <p:sp>
          <p:nvSpPr>
            <p:cNvPr id="23" name="CuadroTexto 22"/>
            <p:cNvSpPr txBox="1"/>
            <p:nvPr/>
          </p:nvSpPr>
          <p:spPr>
            <a:xfrm>
              <a:off x="292944" y="4276378"/>
              <a:ext cx="2016223" cy="694814"/>
            </a:xfrm>
            <a:prstGeom prst="rect">
              <a:avLst/>
            </a:prstGeom>
            <a:noFill/>
          </p:spPr>
          <p:txBody>
            <a:bodyPr wrap="square" rtlCol="0">
              <a:spAutoFit/>
            </a:bodyPr>
            <a:lstStyle/>
            <a:p>
              <a:pPr algn="ctr"/>
              <a:r>
                <a:rPr lang="es-ES" sz="1200" dirty="0">
                  <a:solidFill>
                    <a:schemeClr val="bg1"/>
                  </a:solidFill>
                  <a:latin typeface="Gurmukhi Sangam MN"/>
                  <a:cs typeface="Gurmukhi Sangam MN"/>
                </a:rPr>
                <a:t>Enero</a:t>
              </a:r>
              <a:endParaRPr lang="es-ES" sz="2800" dirty="0">
                <a:solidFill>
                  <a:schemeClr val="bg1"/>
                </a:solidFill>
                <a:latin typeface="Gurmukhi Sangam MN"/>
                <a:cs typeface="Gurmukhi Sangam MN"/>
              </a:endParaRPr>
            </a:p>
          </p:txBody>
        </p:sp>
      </p:grpSp>
      <p:grpSp>
        <p:nvGrpSpPr>
          <p:cNvPr id="13" name="Agrupar 10">
            <a:extLst>
              <a:ext uri="{FF2B5EF4-FFF2-40B4-BE49-F238E27FC236}">
                <a16:creationId xmlns="" xmlns:a16="http://schemas.microsoft.com/office/drawing/2014/main" id="{4C3BF3E7-41C5-4265-9F14-C8D46DC34BBA}"/>
              </a:ext>
            </a:extLst>
          </p:cNvPr>
          <p:cNvGrpSpPr/>
          <p:nvPr/>
        </p:nvGrpSpPr>
        <p:grpSpPr>
          <a:xfrm>
            <a:off x="9052215" y="4145823"/>
            <a:ext cx="1299657" cy="1296144"/>
            <a:chOff x="-324544" y="3586882"/>
            <a:chExt cx="3251200" cy="3251200"/>
          </a:xfrm>
        </p:grpSpPr>
        <p:pic>
          <p:nvPicPr>
            <p:cNvPr id="16" name="Imagen 15">
              <a:extLst>
                <a:ext uri="{FF2B5EF4-FFF2-40B4-BE49-F238E27FC236}">
                  <a16:creationId xmlns="" xmlns:a16="http://schemas.microsoft.com/office/drawing/2014/main" id="{8B61ED41-10DE-4BF5-93BF-E687748BC412}"/>
                </a:ext>
              </a:extLst>
            </p:cNvPr>
            <p:cNvPicPr>
              <a:picLocks noChangeAspect="1"/>
            </p:cNvPicPr>
            <p:nvPr/>
          </p:nvPicPr>
          <p:blipFill>
            <a:blip r:embed="rId2"/>
            <a:stretch>
              <a:fillRect/>
            </a:stretch>
          </p:blipFill>
          <p:spPr>
            <a:xfrm>
              <a:off x="-324544" y="3586882"/>
              <a:ext cx="3251200" cy="3251200"/>
            </a:xfrm>
            <a:prstGeom prst="rect">
              <a:avLst/>
            </a:prstGeom>
          </p:spPr>
        </p:pic>
        <p:sp>
          <p:nvSpPr>
            <p:cNvPr id="17" name="CuadroTexto 16">
              <a:extLst>
                <a:ext uri="{FF2B5EF4-FFF2-40B4-BE49-F238E27FC236}">
                  <a16:creationId xmlns="" xmlns:a16="http://schemas.microsoft.com/office/drawing/2014/main" id="{0143A2A3-6BF0-438D-B988-4721EE192E5E}"/>
                </a:ext>
              </a:extLst>
            </p:cNvPr>
            <p:cNvSpPr txBox="1"/>
            <p:nvPr/>
          </p:nvSpPr>
          <p:spPr>
            <a:xfrm>
              <a:off x="292944" y="4276378"/>
              <a:ext cx="2330625" cy="694814"/>
            </a:xfrm>
            <a:prstGeom prst="rect">
              <a:avLst/>
            </a:prstGeom>
            <a:noFill/>
          </p:spPr>
          <p:txBody>
            <a:bodyPr wrap="square" rtlCol="0">
              <a:spAutoFit/>
            </a:bodyPr>
            <a:lstStyle/>
            <a:p>
              <a:pPr algn="ctr"/>
              <a:r>
                <a:rPr lang="es-ES" sz="1200" dirty="0">
                  <a:solidFill>
                    <a:schemeClr val="bg1"/>
                  </a:solidFill>
                  <a:latin typeface="Gurmukhi Sangam MN"/>
                  <a:cs typeface="Gurmukhi Sangam MN"/>
                </a:rPr>
                <a:t>Noviembre</a:t>
              </a:r>
              <a:endParaRPr lang="es-ES" sz="2800" dirty="0">
                <a:solidFill>
                  <a:schemeClr val="bg1"/>
                </a:solidFill>
                <a:latin typeface="Gurmukhi Sangam MN"/>
                <a:cs typeface="Gurmukhi Sangam MN"/>
              </a:endParaRPr>
            </a:p>
          </p:txBody>
        </p:sp>
      </p:grpSp>
      <p:sp>
        <p:nvSpPr>
          <p:cNvPr id="15" name="1 Título">
            <a:extLst>
              <a:ext uri="{FF2B5EF4-FFF2-40B4-BE49-F238E27FC236}">
                <a16:creationId xmlns="" xmlns:a16="http://schemas.microsoft.com/office/drawing/2014/main" id="{EC12ADFF-4AAA-4DD6-97A7-91C4A4AAB2B0}"/>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spTree>
    <p:extLst>
      <p:ext uri="{BB962C8B-B14F-4D97-AF65-F5344CB8AC3E}">
        <p14:creationId xmlns:p14="http://schemas.microsoft.com/office/powerpoint/2010/main" val="3960014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2 Marcador de contenido"/>
          <p:cNvSpPr txBox="1">
            <a:spLocks/>
          </p:cNvSpPr>
          <p:nvPr/>
        </p:nvSpPr>
        <p:spPr>
          <a:xfrm>
            <a:off x="457198" y="632084"/>
            <a:ext cx="10984375" cy="4824536"/>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MX" sz="2400" dirty="0">
                <a:latin typeface="Univers LT Std 47 Cn Lt" pitchFamily="34" charset="0"/>
              </a:rPr>
              <a:t>Proceso de cálculo anual en CONTPAQi® Nóminas:</a:t>
            </a:r>
          </a:p>
          <a:p>
            <a:pPr marL="0" indent="0" algn="just">
              <a:buNone/>
            </a:pPr>
            <a:endParaRPr lang="es-MX" sz="2400" dirty="0">
              <a:latin typeface="Univers LT Std 47 Cn Lt" pitchFamily="34" charset="0"/>
            </a:endParaRPr>
          </a:p>
          <a:p>
            <a:pPr marL="0" indent="0" algn="just">
              <a:buNone/>
            </a:pPr>
            <a:endParaRPr lang="es-MX" sz="2400" dirty="0">
              <a:latin typeface="Univers LT Std 47 Cn Lt" pitchFamily="34" charset="0"/>
            </a:endParaRPr>
          </a:p>
          <a:p>
            <a:pPr marL="0" indent="0" algn="just">
              <a:buNone/>
            </a:pPr>
            <a:endParaRPr lang="es-MX" sz="2800" dirty="0">
              <a:latin typeface="Univers LT Std 47 Cn Lt" pitchFamily="34" charset="0"/>
            </a:endParaRPr>
          </a:p>
        </p:txBody>
      </p:sp>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7" name="1 Título">
            <a:extLst>
              <a:ext uri="{FF2B5EF4-FFF2-40B4-BE49-F238E27FC236}">
                <a16:creationId xmlns="" xmlns:a16="http://schemas.microsoft.com/office/drawing/2014/main" id="{346F2167-23A9-4660-BE35-64445C3D1305}"/>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pic>
        <p:nvPicPr>
          <p:cNvPr id="2050" name="Picture 2">
            <a:extLst>
              <a:ext uri="{FF2B5EF4-FFF2-40B4-BE49-F238E27FC236}">
                <a16:creationId xmlns="" xmlns:a16="http://schemas.microsoft.com/office/drawing/2014/main" id="{FA1ED6D9-11C2-49D9-B7F8-A8DF8CF796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8388" y="1305331"/>
            <a:ext cx="4127496" cy="4779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64732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4294967295"/>
          </p:nvPr>
        </p:nvSpPr>
        <p:spPr>
          <a:xfrm>
            <a:off x="1258888" y="1595438"/>
            <a:ext cx="10933112" cy="4581525"/>
          </a:xfrm>
          <a:prstGeom prst="rect">
            <a:avLst/>
          </a:prstGeom>
        </p:spPr>
        <p:txBody>
          <a:bodyPr vert="horz" lIns="91440" tIns="45720" rIns="91440" bIns="45720" rtlCol="0" anchor="t">
            <a:normAutofit/>
          </a:bodyPr>
          <a:lstStyle/>
          <a:p>
            <a:r>
              <a:rPr lang="es-MX" dirty="0"/>
              <a:t>Breve marco legal del cálculo anual</a:t>
            </a:r>
          </a:p>
          <a:p>
            <a:r>
              <a:rPr lang="es-MX" dirty="0"/>
              <a:t>Preparación del cálculo anual en </a:t>
            </a:r>
            <a:r>
              <a:rPr lang="es-MX" b="1" dirty="0"/>
              <a:t>CONTPAQi® Nóminas</a:t>
            </a:r>
          </a:p>
          <a:p>
            <a:r>
              <a:rPr lang="es-MX" dirty="0">
                <a:latin typeface="Univers LT Std 55 Roman"/>
              </a:rPr>
              <a:t>Cálculo anual en </a:t>
            </a:r>
            <a:r>
              <a:rPr lang="es-MX" b="1" dirty="0">
                <a:latin typeface="Univers LT Std 55 Roman"/>
              </a:rPr>
              <a:t>CONTPAQi® Nóminas</a:t>
            </a:r>
            <a:endParaRPr lang="es-MX" sz="1400" b="1" dirty="0">
              <a:latin typeface="Univers LT Std 55 Roman"/>
            </a:endParaRPr>
          </a:p>
          <a:p>
            <a:r>
              <a:rPr lang="es-MX" dirty="0"/>
              <a:t>Reporte de cálculo anual detallado</a:t>
            </a:r>
          </a:p>
          <a:p>
            <a:r>
              <a:rPr lang="es-MX" dirty="0"/>
              <a:t>Claves agrupadoras SAT para reflejar el resultado del cálculo anual</a:t>
            </a:r>
          </a:p>
          <a:p>
            <a:pPr marL="0" marR="0" lvl="0" indent="0" defTabSz="914400" eaLnBrk="1" fontAlgn="auto" latinLnBrk="0" hangingPunct="1">
              <a:lnSpc>
                <a:spcPct val="100000"/>
              </a:lnSpc>
              <a:spcBef>
                <a:spcPts val="0"/>
              </a:spcBef>
              <a:spcAft>
                <a:spcPts val="0"/>
              </a:spcAft>
              <a:buClrTx/>
              <a:buSzTx/>
              <a:buFontTx/>
              <a:buNone/>
              <a:tabLst/>
              <a:defRPr/>
            </a:pPr>
            <a:endParaRPr lang="es-ES_tradnl" dirty="0"/>
          </a:p>
          <a:p>
            <a:pPr marL="0" marR="0" lvl="0" indent="0" defTabSz="914400" eaLnBrk="1" fontAlgn="auto" latinLnBrk="0" hangingPunct="1">
              <a:lnSpc>
                <a:spcPct val="100000"/>
              </a:lnSpc>
              <a:spcBef>
                <a:spcPts val="0"/>
              </a:spcBef>
              <a:spcAft>
                <a:spcPts val="0"/>
              </a:spcAft>
              <a:buClrTx/>
              <a:buSzTx/>
              <a:buFontTx/>
              <a:buNone/>
              <a:tabLst/>
              <a:defRPr/>
            </a:pPr>
            <a:endParaRPr lang="es-ES_tradnl" dirty="0"/>
          </a:p>
          <a:p>
            <a:pPr marL="0" marR="0" lvl="0" indent="0" defTabSz="914400" eaLnBrk="1" fontAlgn="auto" latinLnBrk="0" hangingPunct="1">
              <a:lnSpc>
                <a:spcPct val="100000"/>
              </a:lnSpc>
              <a:spcBef>
                <a:spcPts val="0"/>
              </a:spcBef>
              <a:spcAft>
                <a:spcPts val="0"/>
              </a:spcAft>
              <a:buClrTx/>
              <a:buSzTx/>
              <a:buFontTx/>
              <a:buNone/>
              <a:tabLst/>
              <a:defRPr/>
            </a:pPr>
            <a:endParaRPr lang="es-ES_tradnl" dirty="0">
              <a:latin typeface="Univers LT Std 55 Roman" charset="0"/>
              <a:ea typeface="Univers LT Std 55 Roman" charset="0"/>
              <a:cs typeface="Univers LT Std 55 Roman" charset="0"/>
            </a:endParaRPr>
          </a:p>
        </p:txBody>
      </p:sp>
      <p:sp>
        <p:nvSpPr>
          <p:cNvPr id="2" name="Título 1"/>
          <p:cNvSpPr>
            <a:spLocks noGrp="1"/>
          </p:cNvSpPr>
          <p:nvPr>
            <p:ph type="title" idx="4294967295"/>
          </p:nvPr>
        </p:nvSpPr>
        <p:spPr>
          <a:xfrm>
            <a:off x="0" y="34925"/>
            <a:ext cx="12192000" cy="1092200"/>
          </a:xfrm>
          <a:prstGeom prst="rect">
            <a:avLst/>
          </a:prstGeom>
        </p:spPr>
        <p:txBody>
          <a:bodyPr/>
          <a:lstStyle/>
          <a:p>
            <a:r>
              <a:rPr lang="es-ES_tradnl" dirty="0" smtClean="0">
                <a:latin typeface="Univers LT Std 55 Roman" charset="0"/>
                <a:ea typeface="Univers LT Std 55 Roman" charset="0"/>
                <a:cs typeface="Univers LT Std 55 Roman" charset="0"/>
              </a:rPr>
              <a:t>TEMAS</a:t>
            </a:r>
            <a:endParaRPr lang="es-ES_tradnl" dirty="0">
              <a:latin typeface="Univers LT Std 55 Roman" charset="0"/>
              <a:ea typeface="Univers LT Std 55 Roman" charset="0"/>
              <a:cs typeface="Univers LT Std 55 Roman" charset="0"/>
            </a:endParaRPr>
          </a:p>
        </p:txBody>
      </p:sp>
    </p:spTree>
    <p:extLst>
      <p:ext uri="{BB962C8B-B14F-4D97-AF65-F5344CB8AC3E}">
        <p14:creationId xmlns:p14="http://schemas.microsoft.com/office/powerpoint/2010/main" val="1853305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7" name="1 Título">
            <a:extLst>
              <a:ext uri="{FF2B5EF4-FFF2-40B4-BE49-F238E27FC236}">
                <a16:creationId xmlns="" xmlns:a16="http://schemas.microsoft.com/office/drawing/2014/main" id="{346F2167-23A9-4660-BE35-64445C3D1305}"/>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pic>
        <p:nvPicPr>
          <p:cNvPr id="3" name="Imagen 2">
            <a:extLst>
              <a:ext uri="{FF2B5EF4-FFF2-40B4-BE49-F238E27FC236}">
                <a16:creationId xmlns="" xmlns:a16="http://schemas.microsoft.com/office/drawing/2014/main" id="{627739D9-C07F-42B9-ABC5-4B42D5BC81F6}"/>
              </a:ext>
            </a:extLst>
          </p:cNvPr>
          <p:cNvPicPr>
            <a:picLocks noChangeAspect="1"/>
          </p:cNvPicPr>
          <p:nvPr/>
        </p:nvPicPr>
        <p:blipFill>
          <a:blip r:embed="rId3"/>
          <a:stretch>
            <a:fillRect/>
          </a:stretch>
        </p:blipFill>
        <p:spPr>
          <a:xfrm>
            <a:off x="162044" y="704690"/>
            <a:ext cx="10842799" cy="5545640"/>
          </a:xfrm>
          <a:prstGeom prst="rect">
            <a:avLst/>
          </a:prstGeom>
        </p:spPr>
      </p:pic>
      <p:sp>
        <p:nvSpPr>
          <p:cNvPr id="10" name="Rectángulo 9">
            <a:extLst>
              <a:ext uri="{FF2B5EF4-FFF2-40B4-BE49-F238E27FC236}">
                <a16:creationId xmlns="" xmlns:a16="http://schemas.microsoft.com/office/drawing/2014/main" id="{D52D770D-43E0-4FF3-8516-783F19B20A5C}"/>
              </a:ext>
            </a:extLst>
          </p:cNvPr>
          <p:cNvSpPr/>
          <p:nvPr/>
        </p:nvSpPr>
        <p:spPr>
          <a:xfrm flipV="1">
            <a:off x="208344" y="941995"/>
            <a:ext cx="849084" cy="3272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669961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1 Título">
            <a:extLst>
              <a:ext uri="{FF2B5EF4-FFF2-40B4-BE49-F238E27FC236}">
                <a16:creationId xmlns="" xmlns:a16="http://schemas.microsoft.com/office/drawing/2014/main" id="{346F2167-23A9-4660-BE35-64445C3D1305}"/>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pic>
        <p:nvPicPr>
          <p:cNvPr id="4" name="Imagen 3">
            <a:extLst>
              <a:ext uri="{FF2B5EF4-FFF2-40B4-BE49-F238E27FC236}">
                <a16:creationId xmlns="" xmlns:a16="http://schemas.microsoft.com/office/drawing/2014/main" id="{7FC62BCC-C825-440D-8738-284BE6730B29}"/>
              </a:ext>
            </a:extLst>
          </p:cNvPr>
          <p:cNvPicPr>
            <a:picLocks noChangeAspect="1"/>
          </p:cNvPicPr>
          <p:nvPr/>
        </p:nvPicPr>
        <p:blipFill>
          <a:blip r:embed="rId3"/>
          <a:stretch>
            <a:fillRect/>
          </a:stretch>
        </p:blipFill>
        <p:spPr>
          <a:xfrm>
            <a:off x="0" y="847264"/>
            <a:ext cx="10963562" cy="2605203"/>
          </a:xfrm>
          <a:prstGeom prst="rect">
            <a:avLst/>
          </a:prstGeom>
        </p:spPr>
      </p:pic>
      <p:sp>
        <p:nvSpPr>
          <p:cNvPr id="13" name="Rectángulo 12">
            <a:extLst>
              <a:ext uri="{FF2B5EF4-FFF2-40B4-BE49-F238E27FC236}">
                <a16:creationId xmlns="" xmlns:a16="http://schemas.microsoft.com/office/drawing/2014/main" id="{246F6635-B61D-445C-8A2C-459393AD1A38}"/>
              </a:ext>
            </a:extLst>
          </p:cNvPr>
          <p:cNvSpPr/>
          <p:nvPr/>
        </p:nvSpPr>
        <p:spPr>
          <a:xfrm flipV="1">
            <a:off x="-1" y="1968571"/>
            <a:ext cx="1419367" cy="148389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4" name="Rectángulo 13">
            <a:extLst>
              <a:ext uri="{FF2B5EF4-FFF2-40B4-BE49-F238E27FC236}">
                <a16:creationId xmlns="" xmlns:a16="http://schemas.microsoft.com/office/drawing/2014/main" id="{CBA1BABA-3D35-47C2-8BE3-050074A3DF26}"/>
              </a:ext>
            </a:extLst>
          </p:cNvPr>
          <p:cNvSpPr/>
          <p:nvPr/>
        </p:nvSpPr>
        <p:spPr>
          <a:xfrm flipV="1">
            <a:off x="1697411" y="1000848"/>
            <a:ext cx="1100380" cy="327247"/>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5" name="Rectángulo 14">
            <a:extLst>
              <a:ext uri="{FF2B5EF4-FFF2-40B4-BE49-F238E27FC236}">
                <a16:creationId xmlns="" xmlns:a16="http://schemas.microsoft.com/office/drawing/2014/main" id="{428BBE05-AD3F-4238-8718-B8813CCF7893}"/>
              </a:ext>
            </a:extLst>
          </p:cNvPr>
          <p:cNvSpPr/>
          <p:nvPr/>
        </p:nvSpPr>
        <p:spPr>
          <a:xfrm flipV="1">
            <a:off x="4181303" y="1668618"/>
            <a:ext cx="1250505" cy="15976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6" name="Rectángulo 15">
            <a:extLst>
              <a:ext uri="{FF2B5EF4-FFF2-40B4-BE49-F238E27FC236}">
                <a16:creationId xmlns="" xmlns:a16="http://schemas.microsoft.com/office/drawing/2014/main" id="{E7B2FA74-B082-4121-BE25-82ACB1F7E4D4}"/>
              </a:ext>
            </a:extLst>
          </p:cNvPr>
          <p:cNvSpPr/>
          <p:nvPr/>
        </p:nvSpPr>
        <p:spPr>
          <a:xfrm flipV="1">
            <a:off x="728293" y="1016685"/>
            <a:ext cx="645167" cy="29776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17" name="Rectángulo 16">
            <a:extLst>
              <a:ext uri="{FF2B5EF4-FFF2-40B4-BE49-F238E27FC236}">
                <a16:creationId xmlns="" xmlns:a16="http://schemas.microsoft.com/office/drawing/2014/main" id="{33C43281-67A9-4A94-AD8E-8342AD3C2062}"/>
              </a:ext>
            </a:extLst>
          </p:cNvPr>
          <p:cNvSpPr/>
          <p:nvPr/>
        </p:nvSpPr>
        <p:spPr>
          <a:xfrm>
            <a:off x="0" y="3537203"/>
            <a:ext cx="9021170" cy="1138773"/>
          </a:xfrm>
          <a:prstGeom prst="rect">
            <a:avLst/>
          </a:prstGeom>
        </p:spPr>
        <p:txBody>
          <a:bodyPr wrap="square">
            <a:spAutoFit/>
          </a:bodyPr>
          <a:lstStyle/>
          <a:p>
            <a:r>
              <a:rPr lang="es-MX" sz="1600" dirty="0"/>
              <a:t>Nota: Cuando le das Guardar y aplicar es cuando el sistema determina que ya se realizó el cálculo anual</a:t>
            </a:r>
          </a:p>
          <a:p>
            <a:endParaRPr lang="es-MX" sz="2400" dirty="0">
              <a:latin typeface="Titillium Web" panose="00000500000000000000" pitchFamily="2" charset="0"/>
            </a:endParaRPr>
          </a:p>
          <a:p>
            <a:endParaRPr lang="es-ES" sz="2800" dirty="0">
              <a:latin typeface="Titillium Web" panose="00000500000000000000" pitchFamily="2" charset="0"/>
            </a:endParaRPr>
          </a:p>
        </p:txBody>
      </p:sp>
      <p:pic>
        <p:nvPicPr>
          <p:cNvPr id="18" name="Picture 2" descr="https://conocimiento.blob.core.windows.net/conocimiento/2019/Contables/Nominas/Cartastecnicas/CT_Nominas_1133/drex_c__nueva_columna_saldo_a_cargo_compensar_custom.png">
            <a:extLst>
              <a:ext uri="{FF2B5EF4-FFF2-40B4-BE49-F238E27FC236}">
                <a16:creationId xmlns="" xmlns:a16="http://schemas.microsoft.com/office/drawing/2014/main" id="{E8E20A53-AA57-432C-B934-39EC14A7E0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7289" y="4457304"/>
            <a:ext cx="8025509" cy="2365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884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7" name="1 Título">
            <a:extLst>
              <a:ext uri="{FF2B5EF4-FFF2-40B4-BE49-F238E27FC236}">
                <a16:creationId xmlns="" xmlns:a16="http://schemas.microsoft.com/office/drawing/2014/main" id="{346F2167-23A9-4660-BE35-64445C3D1305}"/>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sp>
        <p:nvSpPr>
          <p:cNvPr id="8" name="CuadroTexto 7">
            <a:extLst>
              <a:ext uri="{FF2B5EF4-FFF2-40B4-BE49-F238E27FC236}">
                <a16:creationId xmlns="" xmlns:a16="http://schemas.microsoft.com/office/drawing/2014/main" id="{86C930FA-68AC-4EED-9D68-0C8C3FDA58EE}"/>
              </a:ext>
            </a:extLst>
          </p:cNvPr>
          <p:cNvSpPr txBox="1"/>
          <p:nvPr/>
        </p:nvSpPr>
        <p:spPr>
          <a:xfrm>
            <a:off x="159151" y="843766"/>
            <a:ext cx="10628453" cy="923330"/>
          </a:xfrm>
          <a:prstGeom prst="rect">
            <a:avLst/>
          </a:prstGeom>
          <a:noFill/>
        </p:spPr>
        <p:txBody>
          <a:bodyPr wrap="square">
            <a:spAutoFit/>
          </a:bodyPr>
          <a:lstStyle/>
          <a:p>
            <a:r>
              <a:rPr lang="es-MX" b="0" i="0" dirty="0">
                <a:solidFill>
                  <a:srgbClr val="33475B"/>
                </a:solidFill>
                <a:effectLst/>
                <a:latin typeface="Titillium Web" panose="00000500000000000000"/>
              </a:rPr>
              <a:t>La columna </a:t>
            </a:r>
            <a:r>
              <a:rPr lang="es-MX" b="1" i="0" dirty="0">
                <a:solidFill>
                  <a:srgbClr val="33475B"/>
                </a:solidFill>
                <a:effectLst/>
                <a:latin typeface="Titillium Web" panose="00000500000000000000"/>
              </a:rPr>
              <a:t>Subsidio correspondiente</a:t>
            </a:r>
            <a:r>
              <a:rPr lang="es-MX" b="0" i="0" dirty="0">
                <a:solidFill>
                  <a:srgbClr val="33475B"/>
                </a:solidFill>
                <a:effectLst/>
                <a:latin typeface="Titillium Web" panose="00000500000000000000"/>
              </a:rPr>
              <a:t> resta el importe </a:t>
            </a:r>
            <a:r>
              <a:rPr lang="es-MX" b="0" i="0" dirty="0" smtClean="0">
                <a:solidFill>
                  <a:srgbClr val="33475B"/>
                </a:solidFill>
                <a:effectLst/>
                <a:latin typeface="Titillium Web" panose="00000500000000000000"/>
              </a:rPr>
              <a:t>acumulado</a:t>
            </a:r>
          </a:p>
          <a:p>
            <a:r>
              <a:rPr lang="es-MX" b="0" i="0" dirty="0" smtClean="0">
                <a:solidFill>
                  <a:srgbClr val="33475B"/>
                </a:solidFill>
                <a:effectLst/>
                <a:latin typeface="Titillium Web" panose="00000500000000000000"/>
              </a:rPr>
              <a:t>anual </a:t>
            </a:r>
            <a:r>
              <a:rPr lang="es-MX" b="0" i="0" dirty="0">
                <a:solidFill>
                  <a:srgbClr val="33475B"/>
                </a:solidFill>
                <a:effectLst/>
                <a:latin typeface="Titillium Web" panose="00000500000000000000"/>
              </a:rPr>
              <a:t>del concepto "</a:t>
            </a:r>
            <a:r>
              <a:rPr lang="es-MX" b="1" i="0" dirty="0">
                <a:solidFill>
                  <a:srgbClr val="33475B"/>
                </a:solidFill>
                <a:effectLst/>
                <a:latin typeface="Titillium Web" panose="00000500000000000000"/>
              </a:rPr>
              <a:t>Ajuste al Subsidio Causado</a:t>
            </a:r>
            <a:r>
              <a:rPr lang="es-MX" b="0" i="0" dirty="0">
                <a:solidFill>
                  <a:srgbClr val="33475B"/>
                </a:solidFill>
                <a:effectLst/>
                <a:latin typeface="Titillium Web" panose="00000500000000000000"/>
              </a:rPr>
              <a:t>". Al posicionarte en la esquina superior derecha de la columna  podrás ver la información de ayuda: </a:t>
            </a:r>
            <a:endParaRPr lang="es-MX" dirty="0"/>
          </a:p>
        </p:txBody>
      </p:sp>
      <p:pic>
        <p:nvPicPr>
          <p:cNvPr id="4098" name="Picture 2">
            <a:extLst>
              <a:ext uri="{FF2B5EF4-FFF2-40B4-BE49-F238E27FC236}">
                <a16:creationId xmlns="" xmlns:a16="http://schemas.microsoft.com/office/drawing/2014/main" id="{71A830C6-EAF9-47A0-8DF7-47DE6E4C30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0594" y="1984490"/>
            <a:ext cx="9743878" cy="4029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01088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7" name="1 Título">
            <a:extLst>
              <a:ext uri="{FF2B5EF4-FFF2-40B4-BE49-F238E27FC236}">
                <a16:creationId xmlns="" xmlns:a16="http://schemas.microsoft.com/office/drawing/2014/main" id="{346F2167-23A9-4660-BE35-64445C3D1305}"/>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sp>
        <p:nvSpPr>
          <p:cNvPr id="8" name="CuadroTexto 7">
            <a:extLst>
              <a:ext uri="{FF2B5EF4-FFF2-40B4-BE49-F238E27FC236}">
                <a16:creationId xmlns="" xmlns:a16="http://schemas.microsoft.com/office/drawing/2014/main" id="{86C930FA-68AC-4EED-9D68-0C8C3FDA58EE}"/>
              </a:ext>
            </a:extLst>
          </p:cNvPr>
          <p:cNvSpPr txBox="1"/>
          <p:nvPr/>
        </p:nvSpPr>
        <p:spPr>
          <a:xfrm>
            <a:off x="159151" y="916337"/>
            <a:ext cx="10628453" cy="923330"/>
          </a:xfrm>
          <a:prstGeom prst="rect">
            <a:avLst/>
          </a:prstGeom>
          <a:noFill/>
        </p:spPr>
        <p:txBody>
          <a:bodyPr wrap="square">
            <a:spAutoFit/>
          </a:bodyPr>
          <a:lstStyle/>
          <a:p>
            <a:r>
              <a:rPr lang="es-MX" b="0" i="0" dirty="0">
                <a:solidFill>
                  <a:srgbClr val="33475B"/>
                </a:solidFill>
                <a:effectLst/>
                <a:latin typeface="Titillium Web" panose="00000500000000000000"/>
              </a:rPr>
              <a:t>La columna</a:t>
            </a:r>
            <a:r>
              <a:rPr lang="es-MX" b="1" i="0" dirty="0">
                <a:solidFill>
                  <a:srgbClr val="33475B"/>
                </a:solidFill>
                <a:effectLst/>
                <a:latin typeface="Titillium Web" panose="00000500000000000000"/>
              </a:rPr>
              <a:t> "Impuesto retenido"</a:t>
            </a:r>
            <a:r>
              <a:rPr lang="es-MX" b="0" i="0" dirty="0">
                <a:solidFill>
                  <a:srgbClr val="33475B"/>
                </a:solidFill>
                <a:effectLst/>
                <a:latin typeface="Titillium Web" panose="00000500000000000000"/>
              </a:rPr>
              <a:t> resta el importe acumulado anual </a:t>
            </a:r>
            <a:endParaRPr lang="es-MX" b="0" i="0" dirty="0" smtClean="0">
              <a:solidFill>
                <a:srgbClr val="33475B"/>
              </a:solidFill>
              <a:effectLst/>
              <a:latin typeface="Titillium Web" panose="00000500000000000000"/>
            </a:endParaRPr>
          </a:p>
          <a:p>
            <a:r>
              <a:rPr lang="es-MX" b="0" i="0" dirty="0" smtClean="0">
                <a:solidFill>
                  <a:srgbClr val="33475B"/>
                </a:solidFill>
                <a:effectLst/>
                <a:latin typeface="Titillium Web" panose="00000500000000000000"/>
              </a:rPr>
              <a:t>del </a:t>
            </a:r>
            <a:r>
              <a:rPr lang="es-MX" b="0" i="0" dirty="0">
                <a:solidFill>
                  <a:srgbClr val="33475B"/>
                </a:solidFill>
                <a:effectLst/>
                <a:latin typeface="Titillium Web" panose="00000500000000000000"/>
              </a:rPr>
              <a:t>concepto "</a:t>
            </a:r>
            <a:r>
              <a:rPr lang="es-MX" b="1" i="0" dirty="0">
                <a:solidFill>
                  <a:srgbClr val="33475B"/>
                </a:solidFill>
                <a:effectLst/>
                <a:latin typeface="Titillium Web" panose="00000500000000000000"/>
              </a:rPr>
              <a:t>Reintegro de ISR retenido en Exceso</a:t>
            </a:r>
            <a:r>
              <a:rPr lang="es-MX" b="0" i="0" dirty="0">
                <a:solidFill>
                  <a:srgbClr val="33475B"/>
                </a:solidFill>
                <a:effectLst/>
                <a:latin typeface="Titillium Web" panose="00000500000000000000"/>
              </a:rPr>
              <a:t>". Al posicionarte en la esquina superior derecha de la columna podrás ver la información de ayuda:</a:t>
            </a:r>
            <a:endParaRPr lang="es-MX" dirty="0"/>
          </a:p>
        </p:txBody>
      </p:sp>
      <p:pic>
        <p:nvPicPr>
          <p:cNvPr id="5122" name="Picture 2">
            <a:extLst>
              <a:ext uri="{FF2B5EF4-FFF2-40B4-BE49-F238E27FC236}">
                <a16:creationId xmlns="" xmlns:a16="http://schemas.microsoft.com/office/drawing/2014/main" id="{98BF6FCB-5997-45E7-94B4-FB4816E2AA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4418" y="2456892"/>
            <a:ext cx="9991725" cy="3571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58107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pic>
        <p:nvPicPr>
          <p:cNvPr id="7" name="Picture 2" descr="http://icono.pixmac.es/4/iconos-de-levantamiento-de-pesas-en-internet-button-accines-pixmac-icono-45833895.jpg"/>
          <p:cNvPicPr>
            <a:picLocks noChangeAspect="1" noChangeArrowheads="1"/>
          </p:cNvPicPr>
          <p:nvPr/>
        </p:nvPicPr>
        <p:blipFill>
          <a:blip r:embed="rId2">
            <a:extLst>
              <a:ext uri="{28A0092B-C50C-407E-A947-70E740481C1C}">
                <a14:useLocalDpi xmlns:a14="http://schemas.microsoft.com/office/drawing/2010/main" val="0"/>
              </a:ext>
            </a:extLst>
          </a:blip>
          <a:srcRect l="476" r="21283" b="5765"/>
          <a:stretch>
            <a:fillRect/>
          </a:stretch>
        </p:blipFill>
        <p:spPr bwMode="auto">
          <a:xfrm>
            <a:off x="7824192" y="2596160"/>
            <a:ext cx="1963590" cy="19519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descr="http://citogim.com.co/ESW/Images/mano_click.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41277" y="4038994"/>
            <a:ext cx="1270355" cy="1270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1 Título">
            <a:extLst>
              <a:ext uri="{FF2B5EF4-FFF2-40B4-BE49-F238E27FC236}">
                <a16:creationId xmlns="" xmlns:a16="http://schemas.microsoft.com/office/drawing/2014/main" id="{5776D5A0-6BE1-4224-9434-38011B0AC836}"/>
              </a:ext>
            </a:extLst>
          </p:cNvPr>
          <p:cNvSpPr txBox="1">
            <a:spLocks/>
          </p:cNvSpPr>
          <p:nvPr/>
        </p:nvSpPr>
        <p:spPr>
          <a:xfrm>
            <a:off x="2727767" y="972587"/>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pic>
        <p:nvPicPr>
          <p:cNvPr id="13" name="Imagen 12">
            <a:extLst>
              <a:ext uri="{FF2B5EF4-FFF2-40B4-BE49-F238E27FC236}">
                <a16:creationId xmlns="" xmlns:a16="http://schemas.microsoft.com/office/drawing/2014/main" id="{1CFCE5C9-9FDD-4581-A185-7F1A5BFA211C}"/>
              </a:ext>
            </a:extLst>
          </p:cNvPr>
          <p:cNvPicPr>
            <a:picLocks noChangeAspect="1"/>
          </p:cNvPicPr>
          <p:nvPr/>
        </p:nvPicPr>
        <p:blipFill>
          <a:blip r:embed="rId4"/>
          <a:stretch>
            <a:fillRect/>
          </a:stretch>
        </p:blipFill>
        <p:spPr>
          <a:xfrm>
            <a:off x="1469408" y="2562221"/>
            <a:ext cx="4923749" cy="1985924"/>
          </a:xfrm>
          <a:prstGeom prst="rect">
            <a:avLst/>
          </a:prstGeom>
        </p:spPr>
      </p:pic>
    </p:spTree>
    <p:extLst>
      <p:ext uri="{BB962C8B-B14F-4D97-AF65-F5344CB8AC3E}">
        <p14:creationId xmlns:p14="http://schemas.microsoft.com/office/powerpoint/2010/main" val="100086478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a:off x="7824192" y="5949280"/>
            <a:ext cx="2664296" cy="90872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pic>
        <p:nvPicPr>
          <p:cNvPr id="2" name="Imagen 1">
            <a:extLst>
              <a:ext uri="{FF2B5EF4-FFF2-40B4-BE49-F238E27FC236}">
                <a16:creationId xmlns="" xmlns:a16="http://schemas.microsoft.com/office/drawing/2014/main" id="{D2EFA568-162A-4120-8B3D-AF25DAA43D1F}"/>
              </a:ext>
            </a:extLst>
          </p:cNvPr>
          <p:cNvPicPr>
            <a:picLocks noChangeAspect="1"/>
          </p:cNvPicPr>
          <p:nvPr/>
        </p:nvPicPr>
        <p:blipFill>
          <a:blip r:embed="rId2"/>
          <a:stretch>
            <a:fillRect/>
          </a:stretch>
        </p:blipFill>
        <p:spPr>
          <a:xfrm>
            <a:off x="1310368" y="1239458"/>
            <a:ext cx="8862396" cy="5618542"/>
          </a:xfrm>
          <a:prstGeom prst="rect">
            <a:avLst/>
          </a:prstGeom>
        </p:spPr>
      </p:pic>
      <p:sp>
        <p:nvSpPr>
          <p:cNvPr id="7" name="1 Título">
            <a:extLst>
              <a:ext uri="{FF2B5EF4-FFF2-40B4-BE49-F238E27FC236}">
                <a16:creationId xmlns="" xmlns:a16="http://schemas.microsoft.com/office/drawing/2014/main" id="{60AABB32-F55B-4BE3-9BB3-730A286E04AF}"/>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spTree>
    <p:extLst>
      <p:ext uri="{BB962C8B-B14F-4D97-AF65-F5344CB8AC3E}">
        <p14:creationId xmlns:p14="http://schemas.microsoft.com/office/powerpoint/2010/main" val="381388480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a:off x="7824192" y="5949280"/>
            <a:ext cx="2664296" cy="90872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7" name="1 Título">
            <a:extLst>
              <a:ext uri="{FF2B5EF4-FFF2-40B4-BE49-F238E27FC236}">
                <a16:creationId xmlns="" xmlns:a16="http://schemas.microsoft.com/office/drawing/2014/main" id="{8532996F-2E71-4AD4-88E9-B1933BCCD568}"/>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pic>
        <p:nvPicPr>
          <p:cNvPr id="6146" name="Picture 2">
            <a:extLst>
              <a:ext uri="{FF2B5EF4-FFF2-40B4-BE49-F238E27FC236}">
                <a16:creationId xmlns="" xmlns:a16="http://schemas.microsoft.com/office/drawing/2014/main" id="{CFC4E44A-A4D0-4A63-8F13-40ABF99CEF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323" y="1775436"/>
            <a:ext cx="10426042" cy="5362575"/>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 xmlns:a16="http://schemas.microsoft.com/office/drawing/2014/main" id="{92F29589-50DF-450F-BED8-DEB94C2470EA}"/>
              </a:ext>
            </a:extLst>
          </p:cNvPr>
          <p:cNvSpPr txBox="1"/>
          <p:nvPr/>
        </p:nvSpPr>
        <p:spPr>
          <a:xfrm>
            <a:off x="3330612" y="1286613"/>
            <a:ext cx="6175094" cy="923330"/>
          </a:xfrm>
          <a:prstGeom prst="rect">
            <a:avLst/>
          </a:prstGeom>
          <a:noFill/>
        </p:spPr>
        <p:txBody>
          <a:bodyPr wrap="square">
            <a:spAutoFit/>
          </a:bodyPr>
          <a:lstStyle/>
          <a:p>
            <a:r>
              <a:rPr lang="es-MX" b="0" i="0" dirty="0">
                <a:solidFill>
                  <a:srgbClr val="33475B"/>
                </a:solidFill>
                <a:effectLst/>
                <a:latin typeface="Titillium Web" panose="00000500000000000000"/>
              </a:rPr>
              <a:t>El reporte agrega los acumulados de los conceptos "</a:t>
            </a:r>
            <a:r>
              <a:rPr lang="es-MX" b="1" i="0" dirty="0">
                <a:solidFill>
                  <a:srgbClr val="33475B"/>
                </a:solidFill>
                <a:effectLst/>
                <a:latin typeface="Titillium Web" panose="00000500000000000000"/>
              </a:rPr>
              <a:t>Ajuste Subsidio Causado a Cargo</a:t>
            </a:r>
            <a:r>
              <a:rPr lang="es-MX" b="0" i="0" dirty="0">
                <a:solidFill>
                  <a:srgbClr val="33475B"/>
                </a:solidFill>
                <a:effectLst/>
                <a:latin typeface="Titillium Web" panose="00000500000000000000"/>
              </a:rPr>
              <a:t>" y  "</a:t>
            </a:r>
            <a:r>
              <a:rPr lang="es-MX" b="1" i="0" dirty="0">
                <a:solidFill>
                  <a:srgbClr val="33475B"/>
                </a:solidFill>
                <a:effectLst/>
                <a:latin typeface="Titillium Web" panose="00000500000000000000"/>
              </a:rPr>
              <a:t>Reintegro de ISR retenido en Exceso</a:t>
            </a:r>
            <a:r>
              <a:rPr lang="es-MX" b="0" i="0" dirty="0">
                <a:solidFill>
                  <a:srgbClr val="33475B"/>
                </a:solidFill>
                <a:effectLst/>
                <a:latin typeface="Titillium Web" panose="00000500000000000000"/>
              </a:rPr>
              <a:t>"</a:t>
            </a:r>
            <a:endParaRPr lang="es-MX" dirty="0"/>
          </a:p>
        </p:txBody>
      </p:sp>
      <p:sp>
        <p:nvSpPr>
          <p:cNvPr id="14" name="CuadroTexto 13">
            <a:extLst>
              <a:ext uri="{FF2B5EF4-FFF2-40B4-BE49-F238E27FC236}">
                <a16:creationId xmlns="" xmlns:a16="http://schemas.microsoft.com/office/drawing/2014/main" id="{FA86EB55-4C02-47E4-BE52-9370CB71F249}"/>
              </a:ext>
            </a:extLst>
          </p:cNvPr>
          <p:cNvSpPr txBox="1"/>
          <p:nvPr/>
        </p:nvSpPr>
        <p:spPr>
          <a:xfrm>
            <a:off x="89703" y="640658"/>
            <a:ext cx="10836797" cy="646331"/>
          </a:xfrm>
          <a:prstGeom prst="rect">
            <a:avLst/>
          </a:prstGeom>
          <a:noFill/>
        </p:spPr>
        <p:txBody>
          <a:bodyPr wrap="square">
            <a:spAutoFit/>
          </a:bodyPr>
          <a:lstStyle/>
          <a:p>
            <a:r>
              <a:rPr lang="es-MX" b="0" i="0" dirty="0">
                <a:solidFill>
                  <a:srgbClr val="33475B"/>
                </a:solidFill>
                <a:effectLst/>
                <a:latin typeface="Titillium Web" panose="00000500000000000000"/>
              </a:rPr>
              <a:t>El reporte agrega los acumulados de los conceptos "</a:t>
            </a:r>
            <a:r>
              <a:rPr lang="es-MX" b="1" i="0" dirty="0">
                <a:solidFill>
                  <a:srgbClr val="33475B"/>
                </a:solidFill>
                <a:effectLst/>
                <a:latin typeface="Titillium Web" panose="00000500000000000000"/>
              </a:rPr>
              <a:t>Ajuste Subsidio </a:t>
            </a:r>
            <a:endParaRPr lang="es-MX" b="1" i="0" dirty="0" smtClean="0">
              <a:solidFill>
                <a:srgbClr val="33475B"/>
              </a:solidFill>
              <a:effectLst/>
              <a:latin typeface="Titillium Web" panose="00000500000000000000"/>
            </a:endParaRPr>
          </a:p>
          <a:p>
            <a:r>
              <a:rPr lang="es-MX" b="1" i="0" dirty="0" smtClean="0">
                <a:solidFill>
                  <a:srgbClr val="33475B"/>
                </a:solidFill>
                <a:effectLst/>
                <a:latin typeface="Titillium Web" panose="00000500000000000000"/>
              </a:rPr>
              <a:t>Causado </a:t>
            </a:r>
            <a:r>
              <a:rPr lang="es-MX" b="1" i="0" dirty="0">
                <a:solidFill>
                  <a:srgbClr val="33475B"/>
                </a:solidFill>
                <a:effectLst/>
                <a:latin typeface="Titillium Web" panose="00000500000000000000"/>
              </a:rPr>
              <a:t>a Cargo</a:t>
            </a:r>
            <a:r>
              <a:rPr lang="es-MX" b="0" i="0" dirty="0">
                <a:solidFill>
                  <a:srgbClr val="33475B"/>
                </a:solidFill>
                <a:effectLst/>
                <a:latin typeface="Titillium Web" panose="00000500000000000000"/>
              </a:rPr>
              <a:t>" y  "</a:t>
            </a:r>
            <a:r>
              <a:rPr lang="es-MX" b="1" i="0" dirty="0">
                <a:solidFill>
                  <a:srgbClr val="33475B"/>
                </a:solidFill>
                <a:effectLst/>
                <a:latin typeface="Titillium Web" panose="00000500000000000000"/>
              </a:rPr>
              <a:t>Reintegro de ISR retenido en Exceso</a:t>
            </a:r>
            <a:r>
              <a:rPr lang="es-MX" b="0" i="0" dirty="0">
                <a:solidFill>
                  <a:srgbClr val="33475B"/>
                </a:solidFill>
                <a:effectLst/>
                <a:latin typeface="Titillium Web" panose="00000500000000000000"/>
              </a:rPr>
              <a:t>"</a:t>
            </a:r>
            <a:endParaRPr lang="es-MX" dirty="0"/>
          </a:p>
        </p:txBody>
      </p:sp>
    </p:spTree>
    <p:extLst>
      <p:ext uri="{BB962C8B-B14F-4D97-AF65-F5344CB8AC3E}">
        <p14:creationId xmlns:p14="http://schemas.microsoft.com/office/powerpoint/2010/main" val="383491285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ángulo 12"/>
          <p:cNvSpPr/>
          <p:nvPr/>
        </p:nvSpPr>
        <p:spPr>
          <a:xfrm>
            <a:off x="7824192" y="5949280"/>
            <a:ext cx="2664296" cy="908720"/>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7" name="1 Título">
            <a:extLst>
              <a:ext uri="{FF2B5EF4-FFF2-40B4-BE49-F238E27FC236}">
                <a16:creationId xmlns="" xmlns:a16="http://schemas.microsoft.com/office/drawing/2014/main" id="{8532996F-2E71-4AD4-88E9-B1933BCCD568}"/>
              </a:ext>
            </a:extLst>
          </p:cNvPr>
          <p:cNvSpPr txBox="1">
            <a:spLocks/>
          </p:cNvSpPr>
          <p:nvPr/>
        </p:nvSpPr>
        <p:spPr>
          <a:xfrm>
            <a:off x="0" y="3492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pic>
        <p:nvPicPr>
          <p:cNvPr id="9218" name="Picture 2">
            <a:extLst>
              <a:ext uri="{FF2B5EF4-FFF2-40B4-BE49-F238E27FC236}">
                <a16:creationId xmlns="" xmlns:a16="http://schemas.microsoft.com/office/drawing/2014/main" id="{F6907A0D-BC01-4EAD-A64D-19C2F68678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76872"/>
            <a:ext cx="10953399" cy="4264125"/>
          </a:xfrm>
          <a:prstGeom prst="rect">
            <a:avLst/>
          </a:prstGeom>
          <a:noFill/>
          <a:extLst>
            <a:ext uri="{909E8E84-426E-40DD-AFC4-6F175D3DCCD1}">
              <a14:hiddenFill xmlns:a14="http://schemas.microsoft.com/office/drawing/2010/main">
                <a:solidFill>
                  <a:srgbClr val="FFFFFF"/>
                </a:solidFill>
              </a14:hiddenFill>
            </a:ext>
          </a:extLst>
        </p:spPr>
      </p:pic>
      <p:sp>
        <p:nvSpPr>
          <p:cNvPr id="10" name="CuadroTexto 9">
            <a:extLst>
              <a:ext uri="{FF2B5EF4-FFF2-40B4-BE49-F238E27FC236}">
                <a16:creationId xmlns="" xmlns:a16="http://schemas.microsoft.com/office/drawing/2014/main" id="{F82BBEF4-E009-49D6-85AE-CD8089F23418}"/>
              </a:ext>
            </a:extLst>
          </p:cNvPr>
          <p:cNvSpPr txBox="1"/>
          <p:nvPr/>
        </p:nvSpPr>
        <p:spPr>
          <a:xfrm>
            <a:off x="89703" y="759540"/>
            <a:ext cx="10863696" cy="923330"/>
          </a:xfrm>
          <a:prstGeom prst="rect">
            <a:avLst/>
          </a:prstGeom>
          <a:noFill/>
        </p:spPr>
        <p:txBody>
          <a:bodyPr wrap="square">
            <a:spAutoFit/>
          </a:bodyPr>
          <a:lstStyle/>
          <a:p>
            <a:r>
              <a:rPr lang="es-MX" b="0" i="0" dirty="0">
                <a:solidFill>
                  <a:srgbClr val="33475B"/>
                </a:solidFill>
                <a:effectLst/>
                <a:latin typeface="Titillium Web" panose="00000500000000000000"/>
              </a:rPr>
              <a:t>La secciones "---</a:t>
            </a:r>
            <a:r>
              <a:rPr lang="es-MX" b="1" i="0" dirty="0">
                <a:solidFill>
                  <a:srgbClr val="33475B"/>
                </a:solidFill>
                <a:effectLst/>
                <a:latin typeface="Titillium Web" panose="00000500000000000000"/>
              </a:rPr>
              <a:t>Cálculo partiendo de Movimientos</a:t>
            </a:r>
            <a:r>
              <a:rPr lang="es-MX" b="0" i="0" dirty="0">
                <a:solidFill>
                  <a:srgbClr val="33475B"/>
                </a:solidFill>
                <a:effectLst/>
                <a:latin typeface="Titillium Web" panose="00000500000000000000"/>
              </a:rPr>
              <a:t>---" </a:t>
            </a:r>
            <a:r>
              <a:rPr lang="es-MX" b="0" i="0" dirty="0" smtClean="0">
                <a:solidFill>
                  <a:srgbClr val="33475B"/>
                </a:solidFill>
                <a:effectLst/>
                <a:latin typeface="Titillium Web" panose="00000500000000000000"/>
              </a:rPr>
              <a:t>y</a:t>
            </a:r>
          </a:p>
          <a:p>
            <a:r>
              <a:rPr lang="es-MX" b="0" i="0" dirty="0" smtClean="0">
                <a:solidFill>
                  <a:srgbClr val="33475B"/>
                </a:solidFill>
                <a:effectLst/>
                <a:latin typeface="Titillium Web" panose="00000500000000000000"/>
              </a:rPr>
              <a:t> </a:t>
            </a:r>
            <a:r>
              <a:rPr lang="es-MX" b="0" i="0" dirty="0">
                <a:solidFill>
                  <a:srgbClr val="33475B"/>
                </a:solidFill>
                <a:effectLst/>
                <a:latin typeface="Titillium Web" panose="00000500000000000000"/>
              </a:rPr>
              <a:t>"---</a:t>
            </a:r>
            <a:r>
              <a:rPr lang="es-MX" b="1" i="0" dirty="0">
                <a:solidFill>
                  <a:srgbClr val="33475B"/>
                </a:solidFill>
                <a:effectLst/>
                <a:latin typeface="Titillium Web" panose="00000500000000000000"/>
              </a:rPr>
              <a:t>Cálculo con Base Proyectada</a:t>
            </a:r>
            <a:r>
              <a:rPr lang="es-MX" b="0" i="0" dirty="0">
                <a:solidFill>
                  <a:srgbClr val="33475B"/>
                </a:solidFill>
                <a:effectLst/>
                <a:latin typeface="Titillium Web" panose="00000500000000000000"/>
              </a:rPr>
              <a:t>---" consideran los totales de los conceptos "</a:t>
            </a:r>
            <a:r>
              <a:rPr lang="es-MX" b="1" i="0" dirty="0">
                <a:solidFill>
                  <a:srgbClr val="33475B"/>
                </a:solidFill>
                <a:effectLst/>
                <a:latin typeface="Titillium Web" panose="00000500000000000000"/>
              </a:rPr>
              <a:t>Ajuste Subsidio Causado a Cargo</a:t>
            </a:r>
            <a:r>
              <a:rPr lang="es-MX" b="0" i="0" dirty="0">
                <a:solidFill>
                  <a:srgbClr val="33475B"/>
                </a:solidFill>
                <a:effectLst/>
                <a:latin typeface="Titillium Web" panose="00000500000000000000"/>
              </a:rPr>
              <a:t>" y  "</a:t>
            </a:r>
            <a:r>
              <a:rPr lang="es-MX" b="1" i="0" dirty="0">
                <a:solidFill>
                  <a:srgbClr val="33475B"/>
                </a:solidFill>
                <a:effectLst/>
                <a:latin typeface="Titillium Web" panose="00000500000000000000"/>
              </a:rPr>
              <a:t>Reintegro de ISR retenido en Exceso</a:t>
            </a:r>
            <a:r>
              <a:rPr lang="es-MX" b="0" i="0" dirty="0">
                <a:solidFill>
                  <a:srgbClr val="33475B"/>
                </a:solidFill>
                <a:effectLst/>
                <a:latin typeface="Titillium Web" panose="00000500000000000000"/>
              </a:rPr>
              <a:t>".</a:t>
            </a:r>
            <a:endParaRPr lang="es-MX" dirty="0"/>
          </a:p>
        </p:txBody>
      </p:sp>
    </p:spTree>
    <p:extLst>
      <p:ext uri="{BB962C8B-B14F-4D97-AF65-F5344CB8AC3E}">
        <p14:creationId xmlns:p14="http://schemas.microsoft.com/office/powerpoint/2010/main" val="6080717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a:extLst>
              <a:ext uri="{FF2B5EF4-FFF2-40B4-BE49-F238E27FC236}">
                <a16:creationId xmlns="" xmlns:a16="http://schemas.microsoft.com/office/drawing/2014/main" id="{2DB3CD9D-272A-444E-9FBD-E90FBAB39457}"/>
              </a:ext>
            </a:extLst>
          </p:cNvPr>
          <p:cNvPicPr>
            <a:picLocks noChangeAspect="1"/>
          </p:cNvPicPr>
          <p:nvPr/>
        </p:nvPicPr>
        <p:blipFill>
          <a:blip r:embed="rId3"/>
          <a:stretch>
            <a:fillRect/>
          </a:stretch>
        </p:blipFill>
        <p:spPr>
          <a:xfrm>
            <a:off x="5568359" y="1248487"/>
            <a:ext cx="4016488" cy="4949299"/>
          </a:xfrm>
          <a:prstGeom prst="rect">
            <a:avLst/>
          </a:prstGeom>
        </p:spPr>
      </p:pic>
      <p:sp>
        <p:nvSpPr>
          <p:cNvPr id="12" name="2 Marcador de contenido"/>
          <p:cNvSpPr txBox="1">
            <a:spLocks/>
          </p:cNvSpPr>
          <p:nvPr/>
        </p:nvSpPr>
        <p:spPr>
          <a:xfrm>
            <a:off x="1974304" y="2766533"/>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11" name="Rectángulo 10"/>
          <p:cNvSpPr/>
          <p:nvPr/>
        </p:nvSpPr>
        <p:spPr>
          <a:xfrm>
            <a:off x="7766363" y="4908334"/>
            <a:ext cx="1537293" cy="934919"/>
          </a:xfrm>
          <a:prstGeom prst="rect">
            <a:avLst/>
          </a:prstGeom>
          <a:noFill/>
          <a:ln w="28575" cmpd="sng">
            <a:solidFill>
              <a:srgbClr val="FF000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s-ES"/>
          </a:p>
        </p:txBody>
      </p:sp>
      <p:pic>
        <p:nvPicPr>
          <p:cNvPr id="6" name="Imagen 5">
            <a:extLst>
              <a:ext uri="{FF2B5EF4-FFF2-40B4-BE49-F238E27FC236}">
                <a16:creationId xmlns="" xmlns:a16="http://schemas.microsoft.com/office/drawing/2014/main" id="{165861C6-21F3-4F24-88CB-7F747C40D644}"/>
              </a:ext>
            </a:extLst>
          </p:cNvPr>
          <p:cNvPicPr>
            <a:picLocks noChangeAspect="1"/>
          </p:cNvPicPr>
          <p:nvPr/>
        </p:nvPicPr>
        <p:blipFill rotWithShape="1">
          <a:blip r:embed="rId4"/>
          <a:srcRect t="-1" r="22604" b="61875"/>
          <a:stretch/>
        </p:blipFill>
        <p:spPr>
          <a:xfrm>
            <a:off x="693690" y="1851576"/>
            <a:ext cx="4139952" cy="1274997"/>
          </a:xfrm>
          <a:prstGeom prst="rect">
            <a:avLst/>
          </a:prstGeom>
        </p:spPr>
      </p:pic>
      <p:sp>
        <p:nvSpPr>
          <p:cNvPr id="15" name="1 Título">
            <a:extLst>
              <a:ext uri="{FF2B5EF4-FFF2-40B4-BE49-F238E27FC236}">
                <a16:creationId xmlns="" xmlns:a16="http://schemas.microsoft.com/office/drawing/2014/main" id="{2DFEC288-6BAE-441D-98C7-0345ECF59F6C}"/>
              </a:ext>
            </a:extLst>
          </p:cNvPr>
          <p:cNvSpPr txBox="1">
            <a:spLocks/>
          </p:cNvSpPr>
          <p:nvPr/>
        </p:nvSpPr>
        <p:spPr>
          <a:xfrm>
            <a:off x="0" y="53975"/>
            <a:ext cx="6736466" cy="576064"/>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MX" sz="3200" b="1" dirty="0">
                <a:solidFill>
                  <a:srgbClr val="0070C0"/>
                </a:solidFill>
                <a:latin typeface="Univers LT Std 47 Cn Lt" pitchFamily="34" charset="0"/>
              </a:rPr>
              <a:t>Cálculo anual en CONTPAQi® Nóminas</a:t>
            </a:r>
          </a:p>
        </p:txBody>
      </p:sp>
    </p:spTree>
    <p:extLst>
      <p:ext uri="{BB962C8B-B14F-4D97-AF65-F5344CB8AC3E}">
        <p14:creationId xmlns:p14="http://schemas.microsoft.com/office/powerpoint/2010/main" val="19764473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upo 24">
            <a:extLst>
              <a:ext uri="{FF2B5EF4-FFF2-40B4-BE49-F238E27FC236}">
                <a16:creationId xmlns="" xmlns:a16="http://schemas.microsoft.com/office/drawing/2014/main" id="{EBA3E8B4-3163-41FD-9031-4E8E5579CD64}"/>
              </a:ext>
            </a:extLst>
          </p:cNvPr>
          <p:cNvGrpSpPr/>
          <p:nvPr/>
        </p:nvGrpSpPr>
        <p:grpSpPr>
          <a:xfrm>
            <a:off x="-21771" y="3414041"/>
            <a:ext cx="9375322" cy="2378537"/>
            <a:chOff x="444709" y="1840757"/>
            <a:chExt cx="9375322" cy="2378537"/>
          </a:xfrm>
        </p:grpSpPr>
        <p:pic>
          <p:nvPicPr>
            <p:cNvPr id="24" name="Imagen 23">
              <a:extLst>
                <a:ext uri="{FF2B5EF4-FFF2-40B4-BE49-F238E27FC236}">
                  <a16:creationId xmlns="" xmlns:a16="http://schemas.microsoft.com/office/drawing/2014/main" id="{AF992A03-7C68-416F-B8FA-F15184F3B6A3}"/>
                </a:ext>
              </a:extLst>
            </p:cNvPr>
            <p:cNvPicPr>
              <a:picLocks noChangeAspect="1"/>
            </p:cNvPicPr>
            <p:nvPr/>
          </p:nvPicPr>
          <p:blipFill rotWithShape="1">
            <a:blip r:embed="rId2"/>
            <a:srcRect b="36120"/>
            <a:stretch/>
          </p:blipFill>
          <p:spPr>
            <a:xfrm>
              <a:off x="444709" y="1840757"/>
              <a:ext cx="9277350" cy="1460283"/>
            </a:xfrm>
            <a:prstGeom prst="rect">
              <a:avLst/>
            </a:prstGeom>
          </p:spPr>
        </p:pic>
        <p:pic>
          <p:nvPicPr>
            <p:cNvPr id="33" name="Imagen 32">
              <a:extLst>
                <a:ext uri="{FF2B5EF4-FFF2-40B4-BE49-F238E27FC236}">
                  <a16:creationId xmlns="" xmlns:a16="http://schemas.microsoft.com/office/drawing/2014/main" id="{704CB363-9C00-46C6-9929-75080602A569}"/>
                </a:ext>
              </a:extLst>
            </p:cNvPr>
            <p:cNvPicPr>
              <a:picLocks noChangeAspect="1"/>
            </p:cNvPicPr>
            <p:nvPr/>
          </p:nvPicPr>
          <p:blipFill rotWithShape="1">
            <a:blip r:embed="rId2"/>
            <a:srcRect t="83217"/>
            <a:stretch/>
          </p:blipFill>
          <p:spPr>
            <a:xfrm>
              <a:off x="542681" y="3835638"/>
              <a:ext cx="9277350" cy="383656"/>
            </a:xfrm>
            <a:prstGeom prst="rect">
              <a:avLst/>
            </a:prstGeom>
          </p:spPr>
        </p:pic>
      </p:grpSp>
      <p:sp>
        <p:nvSpPr>
          <p:cNvPr id="4" name="1 Título"/>
          <p:cNvSpPr>
            <a:spLocks noGrp="1"/>
          </p:cNvSpPr>
          <p:nvPr>
            <p:ph type="title" idx="4294967295"/>
          </p:nvPr>
        </p:nvSpPr>
        <p:spPr>
          <a:xfrm>
            <a:off x="0" y="66675"/>
            <a:ext cx="5810250" cy="868363"/>
          </a:xfrm>
          <a:prstGeom prst="rect">
            <a:avLst/>
          </a:prstGeom>
        </p:spPr>
        <p:txBody>
          <a:bodyPr>
            <a:normAutofit/>
          </a:bodyPr>
          <a:lstStyle/>
          <a:p>
            <a:r>
              <a:rPr lang="es-MX" sz="2800" dirty="0">
                <a:solidFill>
                  <a:srgbClr val="0070C0"/>
                </a:solidFill>
                <a:latin typeface="Univers LT Std 47 Cn Lt" pitchFamily="34" charset="0"/>
              </a:rPr>
              <a:t>Revisión de acumulados</a:t>
            </a:r>
            <a:endParaRPr lang="es-MX" sz="1100" dirty="0">
              <a:solidFill>
                <a:srgbClr val="0070C0"/>
              </a:solidFill>
              <a:latin typeface="Antartida Medium"/>
              <a:cs typeface="Antartida Medium"/>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pic>
        <p:nvPicPr>
          <p:cNvPr id="6" name="Imagen 5">
            <a:extLst>
              <a:ext uri="{FF2B5EF4-FFF2-40B4-BE49-F238E27FC236}">
                <a16:creationId xmlns="" xmlns:a16="http://schemas.microsoft.com/office/drawing/2014/main" id="{F903EA2C-4B3A-4D6A-962D-2BCD93A6A919}"/>
              </a:ext>
            </a:extLst>
          </p:cNvPr>
          <p:cNvPicPr>
            <a:picLocks noChangeAspect="1"/>
          </p:cNvPicPr>
          <p:nvPr/>
        </p:nvPicPr>
        <p:blipFill>
          <a:blip r:embed="rId3"/>
          <a:stretch>
            <a:fillRect/>
          </a:stretch>
        </p:blipFill>
        <p:spPr>
          <a:xfrm>
            <a:off x="-1" y="870451"/>
            <a:ext cx="10755087" cy="1341337"/>
          </a:xfrm>
          <a:prstGeom prst="rect">
            <a:avLst/>
          </a:prstGeom>
        </p:spPr>
      </p:pic>
      <p:pic>
        <p:nvPicPr>
          <p:cNvPr id="9" name="Imagen 8">
            <a:extLst>
              <a:ext uri="{FF2B5EF4-FFF2-40B4-BE49-F238E27FC236}">
                <a16:creationId xmlns="" xmlns:a16="http://schemas.microsoft.com/office/drawing/2014/main" id="{2A4DE545-8812-4845-867B-5424DAD705EC}"/>
              </a:ext>
            </a:extLst>
          </p:cNvPr>
          <p:cNvPicPr>
            <a:picLocks noChangeAspect="1"/>
          </p:cNvPicPr>
          <p:nvPr/>
        </p:nvPicPr>
        <p:blipFill>
          <a:blip r:embed="rId4"/>
          <a:stretch>
            <a:fillRect/>
          </a:stretch>
        </p:blipFill>
        <p:spPr>
          <a:xfrm>
            <a:off x="65315" y="2278617"/>
            <a:ext cx="10883753" cy="788324"/>
          </a:xfrm>
          <a:prstGeom prst="rect">
            <a:avLst/>
          </a:prstGeom>
        </p:spPr>
      </p:pic>
      <p:cxnSp>
        <p:nvCxnSpPr>
          <p:cNvPr id="28" name="Conector recto de flecha 27">
            <a:extLst>
              <a:ext uri="{FF2B5EF4-FFF2-40B4-BE49-F238E27FC236}">
                <a16:creationId xmlns="" xmlns:a16="http://schemas.microsoft.com/office/drawing/2014/main" id="{2D840AC2-1E42-4283-B493-4F2F96DAA319}"/>
              </a:ext>
            </a:extLst>
          </p:cNvPr>
          <p:cNvCxnSpPr>
            <a:cxnSpLocks/>
          </p:cNvCxnSpPr>
          <p:nvPr/>
        </p:nvCxnSpPr>
        <p:spPr>
          <a:xfrm flipH="1" flipV="1">
            <a:off x="1600200" y="3066942"/>
            <a:ext cx="1132114" cy="134954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Conector recto de flecha 29">
            <a:extLst>
              <a:ext uri="{FF2B5EF4-FFF2-40B4-BE49-F238E27FC236}">
                <a16:creationId xmlns="" xmlns:a16="http://schemas.microsoft.com/office/drawing/2014/main" id="{573035A0-BC16-4617-A696-7F5FEBB9C6D6}"/>
              </a:ext>
            </a:extLst>
          </p:cNvPr>
          <p:cNvCxnSpPr>
            <a:cxnSpLocks/>
          </p:cNvCxnSpPr>
          <p:nvPr/>
        </p:nvCxnSpPr>
        <p:spPr>
          <a:xfrm flipH="1" flipV="1">
            <a:off x="2380829" y="3047315"/>
            <a:ext cx="1423412" cy="150645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0" name="Conector recto de flecha 39">
            <a:extLst>
              <a:ext uri="{FF2B5EF4-FFF2-40B4-BE49-F238E27FC236}">
                <a16:creationId xmlns="" xmlns:a16="http://schemas.microsoft.com/office/drawing/2014/main" id="{211AD9C9-C575-4B50-85ED-E0A5EB9FF0B4}"/>
              </a:ext>
            </a:extLst>
          </p:cNvPr>
          <p:cNvCxnSpPr>
            <a:cxnSpLocks/>
          </p:cNvCxnSpPr>
          <p:nvPr/>
        </p:nvCxnSpPr>
        <p:spPr>
          <a:xfrm flipH="1" flipV="1">
            <a:off x="3096773" y="3016951"/>
            <a:ext cx="2038141" cy="153681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2" name="Conector recto de flecha 41">
            <a:extLst>
              <a:ext uri="{FF2B5EF4-FFF2-40B4-BE49-F238E27FC236}">
                <a16:creationId xmlns="" xmlns:a16="http://schemas.microsoft.com/office/drawing/2014/main" id="{037E2637-B8EE-4A45-8B22-E6E93194FCDE}"/>
              </a:ext>
            </a:extLst>
          </p:cNvPr>
          <p:cNvCxnSpPr>
            <a:cxnSpLocks/>
          </p:cNvCxnSpPr>
          <p:nvPr/>
        </p:nvCxnSpPr>
        <p:spPr>
          <a:xfrm flipH="1" flipV="1">
            <a:off x="4468374" y="2964155"/>
            <a:ext cx="4196655" cy="1529434"/>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4" name="Conector recto de flecha 43">
            <a:extLst>
              <a:ext uri="{FF2B5EF4-FFF2-40B4-BE49-F238E27FC236}">
                <a16:creationId xmlns="" xmlns:a16="http://schemas.microsoft.com/office/drawing/2014/main" id="{DD17FFF7-4FDF-46A8-8617-18BE690039B8}"/>
              </a:ext>
            </a:extLst>
          </p:cNvPr>
          <p:cNvCxnSpPr>
            <a:cxnSpLocks/>
          </p:cNvCxnSpPr>
          <p:nvPr/>
        </p:nvCxnSpPr>
        <p:spPr>
          <a:xfrm flipH="1" flipV="1">
            <a:off x="3900593" y="3047315"/>
            <a:ext cx="3234780" cy="149907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88016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idx="4294967295"/>
          </p:nvPr>
        </p:nvSpPr>
        <p:spPr>
          <a:xfrm>
            <a:off x="0" y="479425"/>
            <a:ext cx="5811838" cy="869950"/>
          </a:xfrm>
          <a:prstGeom prst="rect">
            <a:avLst/>
          </a:prstGeom>
        </p:spPr>
        <p:txBody>
          <a:bodyPr>
            <a:normAutofit/>
          </a:bodyPr>
          <a:lstStyle/>
          <a:p>
            <a:r>
              <a:rPr lang="es-MX" b="1" dirty="0">
                <a:solidFill>
                  <a:srgbClr val="0070C0"/>
                </a:solidFill>
                <a:latin typeface="Univers LT Std 47 Cn Lt" pitchFamily="34" charset="0"/>
              </a:rPr>
              <a:t>Cálculo anual</a:t>
            </a:r>
            <a:endParaRPr lang="es-MX" sz="2000" b="1" dirty="0">
              <a:solidFill>
                <a:srgbClr val="0070C0"/>
              </a:solidFill>
              <a:latin typeface="Univers LT Std 47 Cn Lt" pitchFamily="34" charset="0"/>
            </a:endParaRPr>
          </a:p>
        </p:txBody>
      </p:sp>
      <p:sp>
        <p:nvSpPr>
          <p:cNvPr id="6" name="2 Marcador de contenido"/>
          <p:cNvSpPr txBox="1">
            <a:spLocks/>
          </p:cNvSpPr>
          <p:nvPr/>
        </p:nvSpPr>
        <p:spPr>
          <a:xfrm>
            <a:off x="1415970" y="1844824"/>
            <a:ext cx="9691741" cy="46085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MX" sz="2400" dirty="0">
                <a:latin typeface="Univers LT Std 47 Cn Lt" pitchFamily="34" charset="0"/>
              </a:rPr>
              <a:t>El pago de ISR que realizó un empleado es un pago provisional.</a:t>
            </a:r>
          </a:p>
          <a:p>
            <a:pPr marL="0" indent="0" algn="just">
              <a:buNone/>
            </a:pPr>
            <a:endParaRPr lang="es-MX" sz="2400" dirty="0">
              <a:latin typeface="Univers LT Std 47 Cn Lt" pitchFamily="34" charset="0"/>
            </a:endParaRPr>
          </a:p>
          <a:p>
            <a:pPr marL="0" indent="0" algn="just">
              <a:buNone/>
            </a:pPr>
            <a:r>
              <a:rPr lang="es-MX" sz="2400" dirty="0">
                <a:latin typeface="Univers LT Std 47 Cn Lt" pitchFamily="34" charset="0"/>
              </a:rPr>
              <a:t>Es decir que fue a cuenta del pago de impuesto que se calcula y se realiza en un ejercicio fiscal, siendo entonces un acumulado de lo que se debería pagar.</a:t>
            </a:r>
          </a:p>
          <a:p>
            <a:pPr marL="0" indent="0" algn="just">
              <a:buNone/>
            </a:pPr>
            <a:endParaRPr lang="es-MX" sz="2400" dirty="0">
              <a:latin typeface="Univers LT Std 47 Cn Lt" pitchFamily="34" charset="0"/>
            </a:endParaRPr>
          </a:p>
          <a:p>
            <a:pPr marL="0" indent="0" algn="just">
              <a:buNone/>
            </a:pPr>
            <a:endParaRPr lang="es-MX" sz="2800" dirty="0">
              <a:latin typeface="Univers LT Std 47 Cn Lt" pitchFamily="34" charset="0"/>
            </a:endParaRPr>
          </a:p>
        </p:txBody>
      </p:sp>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Tree>
    <p:extLst>
      <p:ext uri="{BB962C8B-B14F-4D97-AF65-F5344CB8AC3E}">
        <p14:creationId xmlns:p14="http://schemas.microsoft.com/office/powerpoint/2010/main" val="335031014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idx="4294967295"/>
          </p:nvPr>
        </p:nvSpPr>
        <p:spPr>
          <a:xfrm>
            <a:off x="0" y="57150"/>
            <a:ext cx="5811838" cy="868363"/>
          </a:xfrm>
          <a:prstGeom prst="rect">
            <a:avLst/>
          </a:prstGeom>
        </p:spPr>
        <p:txBody>
          <a:bodyPr>
            <a:normAutofit/>
          </a:bodyPr>
          <a:lstStyle/>
          <a:p>
            <a:r>
              <a:rPr lang="es-MX" sz="2800" dirty="0">
                <a:solidFill>
                  <a:srgbClr val="0070C0"/>
                </a:solidFill>
                <a:latin typeface="Univers LT Std 47 Cn Lt" pitchFamily="34" charset="0"/>
              </a:rPr>
              <a:t>Revisión de acumulados</a:t>
            </a:r>
            <a:endParaRPr lang="es-MX" sz="1100" dirty="0">
              <a:solidFill>
                <a:srgbClr val="0070C0"/>
              </a:solidFill>
              <a:latin typeface="Antartida Medium"/>
              <a:cs typeface="Antartida Medium"/>
            </a:endParaRPr>
          </a:p>
        </p:txBody>
      </p:sp>
      <p:pic>
        <p:nvPicPr>
          <p:cNvPr id="3" name="Imagen 2">
            <a:extLst>
              <a:ext uri="{FF2B5EF4-FFF2-40B4-BE49-F238E27FC236}">
                <a16:creationId xmlns="" xmlns:a16="http://schemas.microsoft.com/office/drawing/2014/main" id="{8AFB7743-D118-48C2-8FE1-B26D65B0C228}"/>
              </a:ext>
            </a:extLst>
          </p:cNvPr>
          <p:cNvPicPr>
            <a:picLocks noChangeAspect="1"/>
          </p:cNvPicPr>
          <p:nvPr/>
        </p:nvPicPr>
        <p:blipFill>
          <a:blip r:embed="rId2"/>
          <a:stretch>
            <a:fillRect/>
          </a:stretch>
        </p:blipFill>
        <p:spPr>
          <a:xfrm>
            <a:off x="741188" y="931401"/>
            <a:ext cx="4380819" cy="5965371"/>
          </a:xfrm>
          <a:prstGeom prst="rect">
            <a:avLst/>
          </a:prstGeom>
        </p:spPr>
      </p:pic>
      <p:pic>
        <p:nvPicPr>
          <p:cNvPr id="7" name="Imagen 6">
            <a:extLst>
              <a:ext uri="{FF2B5EF4-FFF2-40B4-BE49-F238E27FC236}">
                <a16:creationId xmlns="" xmlns:a16="http://schemas.microsoft.com/office/drawing/2014/main" id="{25928A7F-7529-494C-AF01-5082F602F8C1}"/>
              </a:ext>
            </a:extLst>
          </p:cNvPr>
          <p:cNvPicPr>
            <a:picLocks noChangeAspect="1"/>
          </p:cNvPicPr>
          <p:nvPr/>
        </p:nvPicPr>
        <p:blipFill>
          <a:blip r:embed="rId3"/>
          <a:stretch>
            <a:fillRect/>
          </a:stretch>
        </p:blipFill>
        <p:spPr>
          <a:xfrm>
            <a:off x="5122007" y="853856"/>
            <a:ext cx="4438300" cy="6042916"/>
          </a:xfrm>
          <a:prstGeom prst="rect">
            <a:avLst/>
          </a:prstGeom>
        </p:spPr>
      </p:pic>
    </p:spTree>
    <p:extLst>
      <p:ext uri="{BB962C8B-B14F-4D97-AF65-F5344CB8AC3E}">
        <p14:creationId xmlns:p14="http://schemas.microsoft.com/office/powerpoint/2010/main" val="5906994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idx="4294967295"/>
          </p:nvPr>
        </p:nvSpPr>
        <p:spPr>
          <a:xfrm>
            <a:off x="0" y="74613"/>
            <a:ext cx="5810250" cy="869950"/>
          </a:xfrm>
          <a:prstGeom prst="rect">
            <a:avLst/>
          </a:prstGeom>
        </p:spPr>
        <p:txBody>
          <a:bodyPr>
            <a:normAutofit/>
          </a:bodyPr>
          <a:lstStyle/>
          <a:p>
            <a:r>
              <a:rPr lang="es-MX" sz="2800" dirty="0">
                <a:solidFill>
                  <a:srgbClr val="0070C0"/>
                </a:solidFill>
                <a:latin typeface="Univers LT Std 47 Cn Lt" pitchFamily="34" charset="0"/>
              </a:rPr>
              <a:t>Revisión de acumulados</a:t>
            </a:r>
            <a:endParaRPr lang="es-MX" sz="1100" dirty="0">
              <a:solidFill>
                <a:srgbClr val="0070C0"/>
              </a:solidFill>
              <a:latin typeface="Antartida Medium"/>
              <a:cs typeface="Antartida Medium"/>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pic>
        <p:nvPicPr>
          <p:cNvPr id="6" name="Imagen 5">
            <a:extLst>
              <a:ext uri="{FF2B5EF4-FFF2-40B4-BE49-F238E27FC236}">
                <a16:creationId xmlns="" xmlns:a16="http://schemas.microsoft.com/office/drawing/2014/main" id="{F903EA2C-4B3A-4D6A-962D-2BCD93A6A919}"/>
              </a:ext>
            </a:extLst>
          </p:cNvPr>
          <p:cNvPicPr>
            <a:picLocks noChangeAspect="1"/>
          </p:cNvPicPr>
          <p:nvPr/>
        </p:nvPicPr>
        <p:blipFill>
          <a:blip r:embed="rId2"/>
          <a:stretch>
            <a:fillRect/>
          </a:stretch>
        </p:blipFill>
        <p:spPr>
          <a:xfrm>
            <a:off x="-1" y="870451"/>
            <a:ext cx="10755087" cy="1341337"/>
          </a:xfrm>
          <a:prstGeom prst="rect">
            <a:avLst/>
          </a:prstGeom>
        </p:spPr>
      </p:pic>
      <p:pic>
        <p:nvPicPr>
          <p:cNvPr id="9" name="Imagen 8">
            <a:extLst>
              <a:ext uri="{FF2B5EF4-FFF2-40B4-BE49-F238E27FC236}">
                <a16:creationId xmlns="" xmlns:a16="http://schemas.microsoft.com/office/drawing/2014/main" id="{2A4DE545-8812-4845-867B-5424DAD705EC}"/>
              </a:ext>
            </a:extLst>
          </p:cNvPr>
          <p:cNvPicPr>
            <a:picLocks noChangeAspect="1"/>
          </p:cNvPicPr>
          <p:nvPr/>
        </p:nvPicPr>
        <p:blipFill>
          <a:blip r:embed="rId3"/>
          <a:stretch>
            <a:fillRect/>
          </a:stretch>
        </p:blipFill>
        <p:spPr>
          <a:xfrm>
            <a:off x="65315" y="2278617"/>
            <a:ext cx="10883753" cy="788324"/>
          </a:xfrm>
          <a:prstGeom prst="rect">
            <a:avLst/>
          </a:prstGeom>
        </p:spPr>
      </p:pic>
      <p:grpSp>
        <p:nvGrpSpPr>
          <p:cNvPr id="5" name="Grupo 4">
            <a:extLst>
              <a:ext uri="{FF2B5EF4-FFF2-40B4-BE49-F238E27FC236}">
                <a16:creationId xmlns="" xmlns:a16="http://schemas.microsoft.com/office/drawing/2014/main" id="{21F09837-C74F-4DCE-BA16-0DE47584D889}"/>
              </a:ext>
            </a:extLst>
          </p:cNvPr>
          <p:cNvGrpSpPr/>
          <p:nvPr/>
        </p:nvGrpSpPr>
        <p:grpSpPr>
          <a:xfrm>
            <a:off x="914694" y="3348835"/>
            <a:ext cx="5540535" cy="1339211"/>
            <a:chOff x="559933" y="3155541"/>
            <a:chExt cx="9439275" cy="2156688"/>
          </a:xfrm>
        </p:grpSpPr>
        <p:pic>
          <p:nvPicPr>
            <p:cNvPr id="3" name="Imagen 2">
              <a:extLst>
                <a:ext uri="{FF2B5EF4-FFF2-40B4-BE49-F238E27FC236}">
                  <a16:creationId xmlns="" xmlns:a16="http://schemas.microsoft.com/office/drawing/2014/main" id="{6FBFA095-F5F9-435F-899A-DF42312B9457}"/>
                </a:ext>
              </a:extLst>
            </p:cNvPr>
            <p:cNvPicPr>
              <a:picLocks noChangeAspect="1"/>
            </p:cNvPicPr>
            <p:nvPr/>
          </p:nvPicPr>
          <p:blipFill rotWithShape="1">
            <a:blip r:embed="rId4"/>
            <a:srcRect b="53717"/>
            <a:stretch/>
          </p:blipFill>
          <p:spPr>
            <a:xfrm>
              <a:off x="559933" y="3155541"/>
              <a:ext cx="9439275" cy="1525316"/>
            </a:xfrm>
            <a:prstGeom prst="rect">
              <a:avLst/>
            </a:prstGeom>
          </p:spPr>
        </p:pic>
        <p:pic>
          <p:nvPicPr>
            <p:cNvPr id="8" name="Imagen 7">
              <a:extLst>
                <a:ext uri="{FF2B5EF4-FFF2-40B4-BE49-F238E27FC236}">
                  <a16:creationId xmlns="" xmlns:a16="http://schemas.microsoft.com/office/drawing/2014/main" id="{81A1246E-62C1-493C-80A7-0DE5A67D893B}"/>
                </a:ext>
              </a:extLst>
            </p:cNvPr>
            <p:cNvPicPr>
              <a:picLocks noChangeAspect="1"/>
            </p:cNvPicPr>
            <p:nvPr/>
          </p:nvPicPr>
          <p:blipFill rotWithShape="1">
            <a:blip r:embed="rId4"/>
            <a:srcRect t="58575" b="27552"/>
            <a:stretch/>
          </p:blipFill>
          <p:spPr>
            <a:xfrm>
              <a:off x="559933" y="4855029"/>
              <a:ext cx="9439275" cy="457200"/>
            </a:xfrm>
            <a:prstGeom prst="rect">
              <a:avLst/>
            </a:prstGeom>
          </p:spPr>
        </p:pic>
      </p:grpSp>
      <p:grpSp>
        <p:nvGrpSpPr>
          <p:cNvPr id="11" name="Grupo 10">
            <a:extLst>
              <a:ext uri="{FF2B5EF4-FFF2-40B4-BE49-F238E27FC236}">
                <a16:creationId xmlns="" xmlns:a16="http://schemas.microsoft.com/office/drawing/2014/main" id="{FB64AFAA-F45E-49E2-B57D-6CC41E747288}"/>
              </a:ext>
            </a:extLst>
          </p:cNvPr>
          <p:cNvGrpSpPr/>
          <p:nvPr/>
        </p:nvGrpSpPr>
        <p:grpSpPr>
          <a:xfrm>
            <a:off x="4279940" y="4969941"/>
            <a:ext cx="6627439" cy="1157799"/>
            <a:chOff x="163287" y="5150080"/>
            <a:chExt cx="7416358" cy="1413017"/>
          </a:xfrm>
        </p:grpSpPr>
        <p:pic>
          <p:nvPicPr>
            <p:cNvPr id="10" name="Imagen 9">
              <a:extLst>
                <a:ext uri="{FF2B5EF4-FFF2-40B4-BE49-F238E27FC236}">
                  <a16:creationId xmlns="" xmlns:a16="http://schemas.microsoft.com/office/drawing/2014/main" id="{16A15F55-A0E3-4943-BC8F-397E77A9C1A8}"/>
                </a:ext>
              </a:extLst>
            </p:cNvPr>
            <p:cNvPicPr>
              <a:picLocks noChangeAspect="1"/>
            </p:cNvPicPr>
            <p:nvPr/>
          </p:nvPicPr>
          <p:blipFill rotWithShape="1">
            <a:blip r:embed="rId5"/>
            <a:srcRect t="1" b="54477"/>
            <a:stretch/>
          </p:blipFill>
          <p:spPr>
            <a:xfrm>
              <a:off x="283028" y="5150080"/>
              <a:ext cx="7296617" cy="1157799"/>
            </a:xfrm>
            <a:prstGeom prst="rect">
              <a:avLst/>
            </a:prstGeom>
          </p:spPr>
        </p:pic>
        <p:pic>
          <p:nvPicPr>
            <p:cNvPr id="13" name="Imagen 12">
              <a:extLst>
                <a:ext uri="{FF2B5EF4-FFF2-40B4-BE49-F238E27FC236}">
                  <a16:creationId xmlns="" xmlns:a16="http://schemas.microsoft.com/office/drawing/2014/main" id="{B8091842-20A3-4D8D-8CF8-F3E10A293D6D}"/>
                </a:ext>
              </a:extLst>
            </p:cNvPr>
            <p:cNvPicPr>
              <a:picLocks noChangeAspect="1"/>
            </p:cNvPicPr>
            <p:nvPr/>
          </p:nvPicPr>
          <p:blipFill rotWithShape="1">
            <a:blip r:embed="rId5"/>
            <a:srcRect t="59387" b="29294"/>
            <a:stretch/>
          </p:blipFill>
          <p:spPr>
            <a:xfrm>
              <a:off x="163287" y="6275221"/>
              <a:ext cx="7296617" cy="287876"/>
            </a:xfrm>
            <a:prstGeom prst="rect">
              <a:avLst/>
            </a:prstGeom>
          </p:spPr>
        </p:pic>
      </p:grpSp>
      <p:cxnSp>
        <p:nvCxnSpPr>
          <p:cNvPr id="14" name="Conector recto de flecha 13">
            <a:extLst>
              <a:ext uri="{FF2B5EF4-FFF2-40B4-BE49-F238E27FC236}">
                <a16:creationId xmlns="" xmlns:a16="http://schemas.microsoft.com/office/drawing/2014/main" id="{3F822489-B213-4503-BEEB-BF13ACCE6E1F}"/>
              </a:ext>
            </a:extLst>
          </p:cNvPr>
          <p:cNvCxnSpPr>
            <a:cxnSpLocks/>
          </p:cNvCxnSpPr>
          <p:nvPr/>
        </p:nvCxnSpPr>
        <p:spPr>
          <a:xfrm flipV="1">
            <a:off x="2558143" y="3066941"/>
            <a:ext cx="3189514" cy="98225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Conector recto de flecha 16">
            <a:extLst>
              <a:ext uri="{FF2B5EF4-FFF2-40B4-BE49-F238E27FC236}">
                <a16:creationId xmlns="" xmlns:a16="http://schemas.microsoft.com/office/drawing/2014/main" id="{13808FAA-BC64-4BFA-B934-B3ACA96683B8}"/>
              </a:ext>
            </a:extLst>
          </p:cNvPr>
          <p:cNvCxnSpPr>
            <a:cxnSpLocks/>
          </p:cNvCxnSpPr>
          <p:nvPr/>
        </p:nvCxnSpPr>
        <p:spPr>
          <a:xfrm flipV="1">
            <a:off x="3418114" y="3047314"/>
            <a:ext cx="3200400" cy="109452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Conector recto de flecha 19">
            <a:extLst>
              <a:ext uri="{FF2B5EF4-FFF2-40B4-BE49-F238E27FC236}">
                <a16:creationId xmlns="" xmlns:a16="http://schemas.microsoft.com/office/drawing/2014/main" id="{1C79759A-B1B3-419F-BC19-07273C2D0334}"/>
              </a:ext>
            </a:extLst>
          </p:cNvPr>
          <p:cNvCxnSpPr>
            <a:cxnSpLocks/>
          </p:cNvCxnSpPr>
          <p:nvPr/>
        </p:nvCxnSpPr>
        <p:spPr>
          <a:xfrm flipV="1">
            <a:off x="4386943" y="3066941"/>
            <a:ext cx="2928257" cy="100188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4" name="Conector recto de flecha 23">
            <a:extLst>
              <a:ext uri="{FF2B5EF4-FFF2-40B4-BE49-F238E27FC236}">
                <a16:creationId xmlns="" xmlns:a16="http://schemas.microsoft.com/office/drawing/2014/main" id="{6B6F565F-9F65-4572-BB06-1C7BF0A63F10}"/>
              </a:ext>
            </a:extLst>
          </p:cNvPr>
          <p:cNvCxnSpPr>
            <a:cxnSpLocks/>
          </p:cNvCxnSpPr>
          <p:nvPr/>
        </p:nvCxnSpPr>
        <p:spPr>
          <a:xfrm flipV="1">
            <a:off x="6448805" y="3076806"/>
            <a:ext cx="1791680" cy="25331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Conector recto de flecha 26">
            <a:extLst>
              <a:ext uri="{FF2B5EF4-FFF2-40B4-BE49-F238E27FC236}">
                <a16:creationId xmlns="" xmlns:a16="http://schemas.microsoft.com/office/drawing/2014/main" id="{81704E8F-FDBE-4E18-ACDE-8F2C3EC1E9EC}"/>
              </a:ext>
            </a:extLst>
          </p:cNvPr>
          <p:cNvCxnSpPr>
            <a:cxnSpLocks/>
          </p:cNvCxnSpPr>
          <p:nvPr/>
        </p:nvCxnSpPr>
        <p:spPr>
          <a:xfrm flipV="1">
            <a:off x="7422203" y="3076806"/>
            <a:ext cx="1536446" cy="2533159"/>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Conector recto de flecha 29">
            <a:extLst>
              <a:ext uri="{FF2B5EF4-FFF2-40B4-BE49-F238E27FC236}">
                <a16:creationId xmlns="" xmlns:a16="http://schemas.microsoft.com/office/drawing/2014/main" id="{EE374570-98CB-4C9C-A334-1C67EE268BD9}"/>
              </a:ext>
            </a:extLst>
          </p:cNvPr>
          <p:cNvCxnSpPr>
            <a:cxnSpLocks/>
          </p:cNvCxnSpPr>
          <p:nvPr/>
        </p:nvCxnSpPr>
        <p:spPr>
          <a:xfrm flipV="1">
            <a:off x="8440998" y="3133707"/>
            <a:ext cx="1321340" cy="2476258"/>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987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246743" y="1313997"/>
            <a:ext cx="5105400" cy="1325563"/>
          </a:xfrm>
          <a:prstGeom prst="rect">
            <a:avLst/>
          </a:prstGeom>
        </p:spPr>
        <p:txBody>
          <a:bodyPr>
            <a:normAutofit fontScale="90000"/>
          </a:bodyPr>
          <a:lstStyle/>
          <a:p>
            <a:r>
              <a:rPr lang="es-ES_tradnl" b="1" dirty="0">
                <a:solidFill>
                  <a:schemeClr val="bg1"/>
                </a:solidFill>
                <a:latin typeface="Titillium Web" charset="0"/>
                <a:ea typeface="Titillium Web" charset="0"/>
                <a:cs typeface="Titillium Web" charset="0"/>
              </a:rPr>
              <a:t/>
            </a:r>
            <a:br>
              <a:rPr lang="es-ES_tradnl" b="1" dirty="0">
                <a:solidFill>
                  <a:schemeClr val="bg1"/>
                </a:solidFill>
                <a:latin typeface="Titillium Web" charset="0"/>
                <a:ea typeface="Titillium Web" charset="0"/>
                <a:cs typeface="Titillium Web" charset="0"/>
              </a:rPr>
            </a:br>
            <a:r>
              <a:rPr lang="es-MX" b="1" dirty="0">
                <a:latin typeface="Univers LT Std 47 Cn Lt" pitchFamily="34" charset="0"/>
              </a:rPr>
              <a:t>Claves Agrupadoras SAT para Reflejar el resultado del cálculo anual</a:t>
            </a:r>
            <a:endParaRPr lang="es-ES_tradnl" b="1" dirty="0">
              <a:latin typeface="Univers LT Std 47 Cn Lt" pitchFamily="34"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7649" y="1799770"/>
            <a:ext cx="5616504" cy="30770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5846888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p:cNvSpPr txBox="1"/>
          <p:nvPr/>
        </p:nvSpPr>
        <p:spPr>
          <a:xfrm>
            <a:off x="0" y="29028"/>
            <a:ext cx="8918115" cy="509242"/>
          </a:xfrm>
          <a:prstGeom prst="rect">
            <a:avLst/>
          </a:prstGeom>
          <a:noFill/>
        </p:spPr>
        <p:txBody>
          <a:bodyPr wrap="square" rtlCol="0">
            <a:spAutoFit/>
          </a:bodyPr>
          <a:lstStyle/>
          <a:p>
            <a:pPr defTabSz="387111">
              <a:defRPr/>
            </a:pPr>
            <a:r>
              <a:rPr lang="es-ES_tradnl" sz="2709" b="1" dirty="0">
                <a:solidFill>
                  <a:srgbClr val="2C62BC"/>
                </a:solidFill>
                <a:latin typeface="Calibri"/>
              </a:rPr>
              <a:t>¿Qué clave agrupadora SAT se debe utilizar en Cálculo anual?</a:t>
            </a:r>
          </a:p>
        </p:txBody>
      </p:sp>
      <p:pic>
        <p:nvPicPr>
          <p:cNvPr id="2050" name="Picture 2" descr="https://conocimiento.blob.core.windows.net/conocimiento/2018/Contables/Nominas/CartasTecnicas/CT_Nominas_1030/drex_c__conceptos_predefinidos_para_el_calculo_anual_custom.png">
            <a:extLst>
              <a:ext uri="{FF2B5EF4-FFF2-40B4-BE49-F238E27FC236}">
                <a16:creationId xmlns="" xmlns:a16="http://schemas.microsoft.com/office/drawing/2014/main" id="{92D77BAE-0601-4D04-9289-34C872AFC5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9733" y="1047264"/>
            <a:ext cx="7748382" cy="50414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77527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a:extLst>
              <a:ext uri="{FF2B5EF4-FFF2-40B4-BE49-F238E27FC236}">
                <a16:creationId xmlns="" xmlns:a16="http://schemas.microsoft.com/office/drawing/2014/main" id="{6B4E45A1-4FD9-4952-A244-7C9D96B37756}"/>
              </a:ext>
            </a:extLst>
          </p:cNvPr>
          <p:cNvPicPr>
            <a:picLocks noGrp="1" noChangeAspect="1"/>
          </p:cNvPicPr>
          <p:nvPr>
            <p:ph idx="4294967295"/>
          </p:nvPr>
        </p:nvPicPr>
        <p:blipFill rotWithShape="1">
          <a:blip r:embed="rId2"/>
          <a:srcRect t="16415" r="36875"/>
          <a:stretch/>
        </p:blipFill>
        <p:spPr>
          <a:xfrm>
            <a:off x="2702605" y="2248581"/>
            <a:ext cx="6992937" cy="3384550"/>
          </a:xfrm>
          <a:prstGeom prst="rect">
            <a:avLst/>
          </a:prstGeom>
        </p:spPr>
      </p:pic>
      <p:sp>
        <p:nvSpPr>
          <p:cNvPr id="2" name="Título 1">
            <a:extLst>
              <a:ext uri="{FF2B5EF4-FFF2-40B4-BE49-F238E27FC236}">
                <a16:creationId xmlns="" xmlns:a16="http://schemas.microsoft.com/office/drawing/2014/main" id="{6A6022A0-206D-43EE-A401-F0C719CCF271}"/>
              </a:ext>
            </a:extLst>
          </p:cNvPr>
          <p:cNvSpPr>
            <a:spLocks noGrp="1"/>
          </p:cNvSpPr>
          <p:nvPr>
            <p:ph type="title" idx="4294967295"/>
          </p:nvPr>
        </p:nvSpPr>
        <p:spPr>
          <a:xfrm>
            <a:off x="3312319" y="1147536"/>
            <a:ext cx="5811838" cy="869950"/>
          </a:xfrm>
          <a:prstGeom prst="rect">
            <a:avLst/>
          </a:prstGeom>
        </p:spPr>
        <p:txBody>
          <a:bodyPr>
            <a:noAutofit/>
          </a:bodyPr>
          <a:lstStyle/>
          <a:p>
            <a:r>
              <a:rPr lang="es-MX" sz="2000" dirty="0"/>
              <a:t>En la siguiente tabla se muestra el uso que tendrán en el módulo del Cálculo anual:</a:t>
            </a:r>
          </a:p>
        </p:txBody>
      </p:sp>
      <p:sp>
        <p:nvSpPr>
          <p:cNvPr id="7" name="CuadroTexto 6">
            <a:extLst>
              <a:ext uri="{FF2B5EF4-FFF2-40B4-BE49-F238E27FC236}">
                <a16:creationId xmlns="" xmlns:a16="http://schemas.microsoft.com/office/drawing/2014/main" id="{C3CEBFB5-1417-455F-96F5-393D6FCD6F91}"/>
              </a:ext>
            </a:extLst>
          </p:cNvPr>
          <p:cNvSpPr txBox="1"/>
          <p:nvPr/>
        </p:nvSpPr>
        <p:spPr>
          <a:xfrm>
            <a:off x="0" y="29028"/>
            <a:ext cx="8918115" cy="509242"/>
          </a:xfrm>
          <a:prstGeom prst="rect">
            <a:avLst/>
          </a:prstGeom>
          <a:noFill/>
        </p:spPr>
        <p:txBody>
          <a:bodyPr wrap="square" rtlCol="0">
            <a:spAutoFit/>
          </a:bodyPr>
          <a:lstStyle/>
          <a:p>
            <a:pPr defTabSz="387111">
              <a:defRPr/>
            </a:pPr>
            <a:r>
              <a:rPr lang="es-ES_tradnl" sz="2709" b="1" dirty="0">
                <a:solidFill>
                  <a:srgbClr val="2C62BC"/>
                </a:solidFill>
                <a:latin typeface="Calibri"/>
              </a:rPr>
              <a:t>¿Qué clave agrupadora SAT se debe utilizar en Cálculo anual?</a:t>
            </a:r>
          </a:p>
        </p:txBody>
      </p:sp>
    </p:spTree>
    <p:extLst>
      <p:ext uri="{BB962C8B-B14F-4D97-AF65-F5344CB8AC3E}">
        <p14:creationId xmlns:p14="http://schemas.microsoft.com/office/powerpoint/2010/main" val="269289546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485568FC-B6C9-4CC8-8EF9-D0C3FC29AD97}"/>
              </a:ext>
            </a:extLst>
          </p:cNvPr>
          <p:cNvPicPr>
            <a:picLocks noChangeAspect="1"/>
          </p:cNvPicPr>
          <p:nvPr/>
        </p:nvPicPr>
        <p:blipFill>
          <a:blip r:embed="rId2"/>
          <a:stretch>
            <a:fillRect/>
          </a:stretch>
        </p:blipFill>
        <p:spPr>
          <a:xfrm>
            <a:off x="1903639" y="538270"/>
            <a:ext cx="6396412" cy="2956044"/>
          </a:xfrm>
          <a:prstGeom prst="rect">
            <a:avLst/>
          </a:prstGeom>
        </p:spPr>
      </p:pic>
      <p:sp>
        <p:nvSpPr>
          <p:cNvPr id="8" name="CuadroTexto 7">
            <a:extLst>
              <a:ext uri="{FF2B5EF4-FFF2-40B4-BE49-F238E27FC236}">
                <a16:creationId xmlns="" xmlns:a16="http://schemas.microsoft.com/office/drawing/2014/main" id="{18EFF799-79A7-4790-924A-DAA516B1A835}"/>
              </a:ext>
            </a:extLst>
          </p:cNvPr>
          <p:cNvSpPr txBox="1"/>
          <p:nvPr/>
        </p:nvSpPr>
        <p:spPr>
          <a:xfrm>
            <a:off x="0" y="29028"/>
            <a:ext cx="8918115" cy="509242"/>
          </a:xfrm>
          <a:prstGeom prst="rect">
            <a:avLst/>
          </a:prstGeom>
          <a:noFill/>
        </p:spPr>
        <p:txBody>
          <a:bodyPr wrap="square" rtlCol="0">
            <a:spAutoFit/>
          </a:bodyPr>
          <a:lstStyle/>
          <a:p>
            <a:pPr defTabSz="387111">
              <a:defRPr/>
            </a:pPr>
            <a:r>
              <a:rPr lang="es-ES_tradnl" sz="2709" b="1" dirty="0">
                <a:solidFill>
                  <a:srgbClr val="2C62BC"/>
                </a:solidFill>
                <a:latin typeface="Calibri"/>
              </a:rPr>
              <a:t>¿Qué clave agrupadora SAT se debe utilizar en Cálculo anual?</a:t>
            </a:r>
          </a:p>
        </p:txBody>
      </p:sp>
      <p:pic>
        <p:nvPicPr>
          <p:cNvPr id="11" name="Imagen 10">
            <a:extLst>
              <a:ext uri="{FF2B5EF4-FFF2-40B4-BE49-F238E27FC236}">
                <a16:creationId xmlns="" xmlns:a16="http://schemas.microsoft.com/office/drawing/2014/main" id="{DBE20DAC-A6C1-418C-9A15-24A06DF16B15}"/>
              </a:ext>
            </a:extLst>
          </p:cNvPr>
          <p:cNvPicPr>
            <a:picLocks noChangeAspect="1"/>
          </p:cNvPicPr>
          <p:nvPr/>
        </p:nvPicPr>
        <p:blipFill>
          <a:blip r:embed="rId3"/>
          <a:stretch>
            <a:fillRect/>
          </a:stretch>
        </p:blipFill>
        <p:spPr>
          <a:xfrm>
            <a:off x="2490787" y="3429000"/>
            <a:ext cx="7210425" cy="3476625"/>
          </a:xfrm>
          <a:prstGeom prst="rect">
            <a:avLst/>
          </a:prstGeom>
        </p:spPr>
      </p:pic>
    </p:spTree>
    <p:extLst>
      <p:ext uri="{BB962C8B-B14F-4D97-AF65-F5344CB8AC3E}">
        <p14:creationId xmlns:p14="http://schemas.microsoft.com/office/powerpoint/2010/main" val="21643218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 name="CuadroTexto 7">
            <a:extLst>
              <a:ext uri="{FF2B5EF4-FFF2-40B4-BE49-F238E27FC236}">
                <a16:creationId xmlns="" xmlns:a16="http://schemas.microsoft.com/office/drawing/2014/main" id="{18EFF799-79A7-4790-924A-DAA516B1A835}"/>
              </a:ext>
            </a:extLst>
          </p:cNvPr>
          <p:cNvSpPr txBox="1"/>
          <p:nvPr/>
        </p:nvSpPr>
        <p:spPr>
          <a:xfrm>
            <a:off x="0" y="29028"/>
            <a:ext cx="8918115" cy="509242"/>
          </a:xfrm>
          <a:prstGeom prst="rect">
            <a:avLst/>
          </a:prstGeom>
          <a:noFill/>
        </p:spPr>
        <p:txBody>
          <a:bodyPr wrap="square" rtlCol="0">
            <a:spAutoFit/>
          </a:bodyPr>
          <a:lstStyle/>
          <a:p>
            <a:pPr defTabSz="387111">
              <a:defRPr/>
            </a:pPr>
            <a:r>
              <a:rPr lang="es-ES_tradnl" sz="2709" b="1" dirty="0">
                <a:solidFill>
                  <a:srgbClr val="2C62BC"/>
                </a:solidFill>
                <a:latin typeface="Calibri"/>
              </a:rPr>
              <a:t>¿Qué clave agrupadora SAT se debe utilizar en Cálculo anual?</a:t>
            </a:r>
          </a:p>
        </p:txBody>
      </p:sp>
      <p:pic>
        <p:nvPicPr>
          <p:cNvPr id="5" name="Imagen 4">
            <a:extLst>
              <a:ext uri="{FF2B5EF4-FFF2-40B4-BE49-F238E27FC236}">
                <a16:creationId xmlns="" xmlns:a16="http://schemas.microsoft.com/office/drawing/2014/main" id="{CB66D309-3381-4C99-A28B-B4C2C6877393}"/>
              </a:ext>
            </a:extLst>
          </p:cNvPr>
          <p:cNvPicPr>
            <a:picLocks noChangeAspect="1"/>
          </p:cNvPicPr>
          <p:nvPr/>
        </p:nvPicPr>
        <p:blipFill>
          <a:blip r:embed="rId2"/>
          <a:stretch>
            <a:fillRect/>
          </a:stretch>
        </p:blipFill>
        <p:spPr>
          <a:xfrm>
            <a:off x="130627" y="4776846"/>
            <a:ext cx="10765971" cy="997285"/>
          </a:xfrm>
          <a:prstGeom prst="rect">
            <a:avLst/>
          </a:prstGeom>
        </p:spPr>
      </p:pic>
      <p:pic>
        <p:nvPicPr>
          <p:cNvPr id="3" name="Imagen 2">
            <a:extLst>
              <a:ext uri="{FF2B5EF4-FFF2-40B4-BE49-F238E27FC236}">
                <a16:creationId xmlns="" xmlns:a16="http://schemas.microsoft.com/office/drawing/2014/main" id="{591B4BFD-B9AB-4FF9-AFB3-B7580A7EDC60}"/>
              </a:ext>
            </a:extLst>
          </p:cNvPr>
          <p:cNvPicPr>
            <a:picLocks noChangeAspect="1"/>
          </p:cNvPicPr>
          <p:nvPr/>
        </p:nvPicPr>
        <p:blipFill>
          <a:blip r:embed="rId3"/>
          <a:stretch>
            <a:fillRect/>
          </a:stretch>
        </p:blipFill>
        <p:spPr>
          <a:xfrm>
            <a:off x="1053870" y="768182"/>
            <a:ext cx="5749702" cy="3650860"/>
          </a:xfrm>
          <a:prstGeom prst="rect">
            <a:avLst/>
          </a:prstGeom>
        </p:spPr>
      </p:pic>
    </p:spTree>
    <p:extLst>
      <p:ext uri="{BB962C8B-B14F-4D97-AF65-F5344CB8AC3E}">
        <p14:creationId xmlns:p14="http://schemas.microsoft.com/office/powerpoint/2010/main" val="4824918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 xmlns:a16="http://schemas.microsoft.com/office/drawing/2014/main" id="{18EFF799-79A7-4790-924A-DAA516B1A835}"/>
              </a:ext>
            </a:extLst>
          </p:cNvPr>
          <p:cNvSpPr txBox="1"/>
          <p:nvPr/>
        </p:nvSpPr>
        <p:spPr>
          <a:xfrm>
            <a:off x="0" y="29028"/>
            <a:ext cx="8918115" cy="509242"/>
          </a:xfrm>
          <a:prstGeom prst="rect">
            <a:avLst/>
          </a:prstGeom>
          <a:noFill/>
        </p:spPr>
        <p:txBody>
          <a:bodyPr wrap="square" rtlCol="0">
            <a:spAutoFit/>
          </a:bodyPr>
          <a:lstStyle/>
          <a:p>
            <a:pPr defTabSz="387111">
              <a:defRPr/>
            </a:pPr>
            <a:r>
              <a:rPr lang="es-ES_tradnl" sz="2709" b="1" dirty="0">
                <a:solidFill>
                  <a:srgbClr val="2C62BC"/>
                </a:solidFill>
                <a:latin typeface="Calibri"/>
              </a:rPr>
              <a:t>¿Qué clave agrupadora SAT se debe utilizar en Cálculo anual?</a:t>
            </a:r>
          </a:p>
        </p:txBody>
      </p:sp>
      <p:pic>
        <p:nvPicPr>
          <p:cNvPr id="6" name="Picture 2" descr="https://conocimiento.blob.core.windows.net/conocimiento/2018/Contables/Nominas/CartasTecnicas/CT_Nominas_1030/drex_f__ejecucion_del_calculo_anual_de_enero_noviembre_del_ejercicio_posterior_custom_6.png">
            <a:extLst>
              <a:ext uri="{FF2B5EF4-FFF2-40B4-BE49-F238E27FC236}">
                <a16:creationId xmlns="" xmlns:a16="http://schemas.microsoft.com/office/drawing/2014/main" id="{791CD08F-407A-4D12-AC77-7CA9875B06B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7715" y="1598954"/>
            <a:ext cx="10606595" cy="24808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4321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 xmlns:a16="http://schemas.microsoft.com/office/drawing/2014/main" id="{EC7449EC-D14A-4EEE-AE6F-C6B55B83BE8B}"/>
              </a:ext>
            </a:extLst>
          </p:cNvPr>
          <p:cNvSpPr/>
          <p:nvPr/>
        </p:nvSpPr>
        <p:spPr>
          <a:xfrm>
            <a:off x="0" y="710804"/>
            <a:ext cx="10984375" cy="1323439"/>
          </a:xfrm>
          <a:prstGeom prst="rect">
            <a:avLst/>
          </a:prstGeom>
        </p:spPr>
        <p:txBody>
          <a:bodyPr wrap="square">
            <a:spAutoFit/>
          </a:bodyPr>
          <a:lstStyle/>
          <a:p>
            <a:r>
              <a:rPr lang="es-MX" sz="2000" b="1" dirty="0">
                <a:latin typeface="Arial" panose="020B0604020202020204" pitchFamily="34" charset="0"/>
                <a:cs typeface="Arial" panose="020B0604020202020204" pitchFamily="34" charset="0"/>
              </a:rPr>
              <a:t>Autorización del último periodo de diciembre, después de ejecutar </a:t>
            </a:r>
            <a:r>
              <a:rPr lang="es-MX" sz="2000" b="1" dirty="0" smtClean="0">
                <a:latin typeface="Arial" panose="020B0604020202020204" pitchFamily="34" charset="0"/>
                <a:cs typeface="Arial" panose="020B0604020202020204" pitchFamily="34" charset="0"/>
              </a:rPr>
              <a:t>el</a:t>
            </a:r>
          </a:p>
          <a:p>
            <a:r>
              <a:rPr lang="es-MX" sz="2000" b="1" dirty="0" smtClean="0">
                <a:latin typeface="Arial" panose="020B0604020202020204" pitchFamily="34" charset="0"/>
                <a:cs typeface="Arial" panose="020B0604020202020204" pitchFamily="34" charset="0"/>
              </a:rPr>
              <a:t> </a:t>
            </a:r>
            <a:r>
              <a:rPr lang="es-MX" sz="2000" b="1" dirty="0">
                <a:latin typeface="Arial" panose="020B0604020202020204" pitchFamily="34" charset="0"/>
                <a:cs typeface="Arial" panose="020B0604020202020204" pitchFamily="34" charset="0"/>
              </a:rPr>
              <a:t>Cálculo anual</a:t>
            </a:r>
          </a:p>
          <a:p>
            <a:endParaRPr lang="es-MX" sz="2000" b="1" dirty="0">
              <a:latin typeface="Arial" panose="020B0604020202020204" pitchFamily="34" charset="0"/>
              <a:cs typeface="Arial" panose="020B0604020202020204" pitchFamily="34" charset="0"/>
            </a:endParaRPr>
          </a:p>
          <a:p>
            <a:r>
              <a:rPr lang="es-MX" sz="2000" b="1" dirty="0">
                <a:latin typeface="Arial" panose="020B0604020202020204" pitchFamily="34" charset="0"/>
                <a:cs typeface="Arial" panose="020B0604020202020204" pitchFamily="34" charset="0"/>
              </a:rPr>
              <a:t>Cuando es saldo a favor</a:t>
            </a:r>
            <a:endParaRPr lang="es-MX" sz="2000" dirty="0">
              <a:latin typeface="Arial" panose="020B0604020202020204" pitchFamily="34" charset="0"/>
              <a:cs typeface="Arial" panose="020B0604020202020204" pitchFamily="34" charset="0"/>
            </a:endParaRPr>
          </a:p>
        </p:txBody>
      </p:sp>
      <p:sp>
        <p:nvSpPr>
          <p:cNvPr id="7" name="CuadroTexto 6">
            <a:extLst>
              <a:ext uri="{FF2B5EF4-FFF2-40B4-BE49-F238E27FC236}">
                <a16:creationId xmlns="" xmlns:a16="http://schemas.microsoft.com/office/drawing/2014/main" id="{C294A88A-83B1-4BE5-B35A-C6B73B1C346B}"/>
              </a:ext>
            </a:extLst>
          </p:cNvPr>
          <p:cNvSpPr txBox="1"/>
          <p:nvPr/>
        </p:nvSpPr>
        <p:spPr>
          <a:xfrm>
            <a:off x="0" y="29028"/>
            <a:ext cx="8918115" cy="509242"/>
          </a:xfrm>
          <a:prstGeom prst="rect">
            <a:avLst/>
          </a:prstGeom>
          <a:noFill/>
        </p:spPr>
        <p:txBody>
          <a:bodyPr wrap="square" rtlCol="0">
            <a:spAutoFit/>
          </a:bodyPr>
          <a:lstStyle/>
          <a:p>
            <a:pPr defTabSz="387111">
              <a:defRPr/>
            </a:pPr>
            <a:r>
              <a:rPr lang="es-ES_tradnl" sz="2709" b="1" dirty="0">
                <a:solidFill>
                  <a:srgbClr val="2C62BC"/>
                </a:solidFill>
                <a:latin typeface="Calibri"/>
              </a:rPr>
              <a:t>¿Qué clave agrupadora SAT se debe utilizar en Cálculo anual?</a:t>
            </a:r>
          </a:p>
        </p:txBody>
      </p:sp>
      <p:pic>
        <p:nvPicPr>
          <p:cNvPr id="4" name="Imagen 3">
            <a:extLst>
              <a:ext uri="{FF2B5EF4-FFF2-40B4-BE49-F238E27FC236}">
                <a16:creationId xmlns="" xmlns:a16="http://schemas.microsoft.com/office/drawing/2014/main" id="{F3F94C03-0E19-4137-8FA5-6E5270A3FD04}"/>
              </a:ext>
            </a:extLst>
          </p:cNvPr>
          <p:cNvPicPr>
            <a:picLocks noChangeAspect="1"/>
          </p:cNvPicPr>
          <p:nvPr/>
        </p:nvPicPr>
        <p:blipFill>
          <a:blip r:embed="rId3"/>
          <a:stretch>
            <a:fillRect/>
          </a:stretch>
        </p:blipFill>
        <p:spPr>
          <a:xfrm>
            <a:off x="63087" y="1656658"/>
            <a:ext cx="6171721" cy="4339026"/>
          </a:xfrm>
          <a:prstGeom prst="rect">
            <a:avLst/>
          </a:prstGeom>
        </p:spPr>
      </p:pic>
      <p:pic>
        <p:nvPicPr>
          <p:cNvPr id="6" name="Imagen 5">
            <a:extLst>
              <a:ext uri="{FF2B5EF4-FFF2-40B4-BE49-F238E27FC236}">
                <a16:creationId xmlns="" xmlns:a16="http://schemas.microsoft.com/office/drawing/2014/main" id="{9125E525-3BE7-4719-A256-F7964EA6C656}"/>
              </a:ext>
            </a:extLst>
          </p:cNvPr>
          <p:cNvPicPr>
            <a:picLocks noChangeAspect="1"/>
          </p:cNvPicPr>
          <p:nvPr/>
        </p:nvPicPr>
        <p:blipFill>
          <a:blip r:embed="rId4"/>
          <a:stretch>
            <a:fillRect/>
          </a:stretch>
        </p:blipFill>
        <p:spPr>
          <a:xfrm>
            <a:off x="6276573" y="1783976"/>
            <a:ext cx="5915427" cy="4211708"/>
          </a:xfrm>
          <a:prstGeom prst="rect">
            <a:avLst/>
          </a:prstGeom>
        </p:spPr>
      </p:pic>
    </p:spTree>
    <p:extLst>
      <p:ext uri="{BB962C8B-B14F-4D97-AF65-F5344CB8AC3E}">
        <p14:creationId xmlns:p14="http://schemas.microsoft.com/office/powerpoint/2010/main" val="24136093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 xmlns:a16="http://schemas.microsoft.com/office/drawing/2014/main" id="{EC7449EC-D14A-4EEE-AE6F-C6B55B83BE8B}"/>
              </a:ext>
            </a:extLst>
          </p:cNvPr>
          <p:cNvSpPr/>
          <p:nvPr/>
        </p:nvSpPr>
        <p:spPr>
          <a:xfrm>
            <a:off x="435571" y="418417"/>
            <a:ext cx="12017829" cy="1323439"/>
          </a:xfrm>
          <a:prstGeom prst="rect">
            <a:avLst/>
          </a:prstGeom>
        </p:spPr>
        <p:txBody>
          <a:bodyPr wrap="square">
            <a:spAutoFit/>
          </a:bodyPr>
          <a:lstStyle/>
          <a:p>
            <a:r>
              <a:rPr lang="es-MX" sz="2000" b="1" dirty="0">
                <a:latin typeface="Arial" panose="020B0604020202020204" pitchFamily="34" charset="0"/>
                <a:cs typeface="Arial" panose="020B0604020202020204" pitchFamily="34" charset="0"/>
              </a:rPr>
              <a:t>Autorización del último periodo de diciembre, después de ejecutar el Cálculo anual:</a:t>
            </a:r>
          </a:p>
          <a:p>
            <a:endParaRPr lang="es-MX" sz="2000" b="1" dirty="0">
              <a:latin typeface="Arial" panose="020B0604020202020204" pitchFamily="34" charset="0"/>
              <a:cs typeface="Arial" panose="020B0604020202020204" pitchFamily="34" charset="0"/>
            </a:endParaRPr>
          </a:p>
          <a:p>
            <a:r>
              <a:rPr lang="es-MX" sz="2000" b="1" dirty="0">
                <a:latin typeface="Arial" panose="020B0604020202020204" pitchFamily="34" charset="0"/>
                <a:cs typeface="Arial" panose="020B0604020202020204" pitchFamily="34" charset="0"/>
              </a:rPr>
              <a:t>Cuando es saldo en contra</a:t>
            </a:r>
          </a:p>
          <a:p>
            <a:endParaRPr lang="es-MX" sz="2000" dirty="0">
              <a:latin typeface="Arial" panose="020B0604020202020204" pitchFamily="34" charset="0"/>
              <a:cs typeface="Arial" panose="020B0604020202020204" pitchFamily="34" charset="0"/>
            </a:endParaRPr>
          </a:p>
        </p:txBody>
      </p:sp>
      <p:pic>
        <p:nvPicPr>
          <p:cNvPr id="17410" name="Picture 2" descr="https://conocimiento.blob.core.windows.net/conocimiento/2018/Contables/Nominas/CartasTecnicas/CT_Nominas_1030/drex_e__ejecucion_del_calculo_anual_en_diciembre_custom_15.png">
            <a:extLst>
              <a:ext uri="{FF2B5EF4-FFF2-40B4-BE49-F238E27FC236}">
                <a16:creationId xmlns="" xmlns:a16="http://schemas.microsoft.com/office/drawing/2014/main" id="{AF207C48-872F-4346-87D3-D94958E198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369" y="1741856"/>
            <a:ext cx="5999137" cy="433963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https://conocimiento.blob.core.windows.net/conocimiento/2018/Contables/Nominas/CartasTecnicas/CT_Nominas_1030/drex_e__ejecucion_del_calculo_anual_en_diciembre_custom_16.png">
            <a:extLst>
              <a:ext uri="{FF2B5EF4-FFF2-40B4-BE49-F238E27FC236}">
                <a16:creationId xmlns="" xmlns:a16="http://schemas.microsoft.com/office/drawing/2014/main" id="{517EA703-4E89-47D6-AED4-96C3D4C1F9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818800"/>
            <a:ext cx="6124060" cy="43606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8064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idx="4294967295"/>
          </p:nvPr>
        </p:nvSpPr>
        <p:spPr>
          <a:xfrm>
            <a:off x="0" y="479425"/>
            <a:ext cx="5811838" cy="869950"/>
          </a:xfrm>
          <a:prstGeom prst="rect">
            <a:avLst/>
          </a:prstGeom>
        </p:spPr>
        <p:txBody>
          <a:bodyPr>
            <a:normAutofit/>
          </a:bodyPr>
          <a:lstStyle/>
          <a:p>
            <a:r>
              <a:rPr lang="es-MX" b="1" dirty="0">
                <a:solidFill>
                  <a:srgbClr val="0070C0"/>
                </a:solidFill>
                <a:latin typeface="Univers LT Std 47 Cn Lt" pitchFamily="34" charset="0"/>
              </a:rPr>
              <a:t>Cálculo anual</a:t>
            </a:r>
            <a:endParaRPr lang="es-MX" sz="2000" b="1" dirty="0">
              <a:solidFill>
                <a:srgbClr val="0070C0"/>
              </a:solidFill>
              <a:latin typeface="Univers LT Std 47 Cn Lt" pitchFamily="34" charset="0"/>
            </a:endParaRPr>
          </a:p>
        </p:txBody>
      </p:sp>
      <p:sp>
        <p:nvSpPr>
          <p:cNvPr id="6" name="2 Marcador de contenido"/>
          <p:cNvSpPr txBox="1">
            <a:spLocks/>
          </p:cNvSpPr>
          <p:nvPr/>
        </p:nvSpPr>
        <p:spPr>
          <a:xfrm>
            <a:off x="707985" y="1348836"/>
            <a:ext cx="10776030" cy="46085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MX" sz="2400" dirty="0">
                <a:latin typeface="Univers LT Std 47 Cn Lt" pitchFamily="34" charset="0"/>
              </a:rPr>
              <a:t>En la </a:t>
            </a:r>
            <a:r>
              <a:rPr lang="es-MX" sz="2400" b="1" dirty="0">
                <a:latin typeface="Univers LT Std 47 Cn Lt" pitchFamily="34" charset="0"/>
              </a:rPr>
              <a:t>fracción II del artículo 99 de la Ley de ISR</a:t>
            </a:r>
            <a:r>
              <a:rPr lang="es-MX" sz="2400" dirty="0">
                <a:latin typeface="Univers LT Std 47 Cn Lt" pitchFamily="34" charset="0"/>
              </a:rPr>
              <a:t> se establece que es una obligación de los empleadores realizar el cálculo anual de los trabajadores:</a:t>
            </a:r>
          </a:p>
          <a:p>
            <a:pPr marL="0" indent="0" algn="just">
              <a:buNone/>
            </a:pPr>
            <a:endParaRPr lang="es-MX" sz="2400" dirty="0">
              <a:latin typeface="Univers LT Std 47 Cn Lt" pitchFamily="34" charset="0"/>
            </a:endParaRPr>
          </a:p>
          <a:p>
            <a:pPr marL="0" indent="0" algn="just">
              <a:buNone/>
            </a:pPr>
            <a:endParaRPr lang="es-MX" sz="2800" dirty="0">
              <a:latin typeface="Univers LT Std 47 Cn Lt" pitchFamily="34" charset="0"/>
            </a:endParaRPr>
          </a:p>
        </p:txBody>
      </p:sp>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pic>
        <p:nvPicPr>
          <p:cNvPr id="3" name="Imagen 2">
            <a:extLst>
              <a:ext uri="{FF2B5EF4-FFF2-40B4-BE49-F238E27FC236}">
                <a16:creationId xmlns="" xmlns:a16="http://schemas.microsoft.com/office/drawing/2014/main" id="{BD6F723B-8B5E-4008-8F14-EB0D2C4F1E29}"/>
              </a:ext>
            </a:extLst>
          </p:cNvPr>
          <p:cNvPicPr>
            <a:picLocks noChangeAspect="1"/>
          </p:cNvPicPr>
          <p:nvPr/>
        </p:nvPicPr>
        <p:blipFill>
          <a:blip r:embed="rId2"/>
          <a:stretch>
            <a:fillRect/>
          </a:stretch>
        </p:blipFill>
        <p:spPr>
          <a:xfrm>
            <a:off x="1054268" y="2636912"/>
            <a:ext cx="9261850" cy="1945873"/>
          </a:xfrm>
          <a:prstGeom prst="rect">
            <a:avLst/>
          </a:prstGeom>
        </p:spPr>
      </p:pic>
    </p:spTree>
    <p:extLst>
      <p:ext uri="{BB962C8B-B14F-4D97-AF65-F5344CB8AC3E}">
        <p14:creationId xmlns:p14="http://schemas.microsoft.com/office/powerpoint/2010/main" val="19571057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00225"/>
            <a:ext cx="3176587" cy="32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5956" y="359983"/>
            <a:ext cx="9907587" cy="5859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53622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idx="4294967295"/>
          </p:nvPr>
        </p:nvSpPr>
        <p:spPr>
          <a:xfrm>
            <a:off x="0" y="296863"/>
            <a:ext cx="8969829" cy="868362"/>
          </a:xfrm>
          <a:prstGeom prst="rect">
            <a:avLst/>
          </a:prstGeom>
        </p:spPr>
        <p:txBody>
          <a:bodyPr>
            <a:normAutofit fontScale="90000"/>
          </a:bodyPr>
          <a:lstStyle/>
          <a:p>
            <a:r>
              <a:rPr lang="es-MX" b="1" dirty="0">
                <a:solidFill>
                  <a:srgbClr val="0070C0"/>
                </a:solidFill>
                <a:latin typeface="Univers LT Std 47 Cn Lt" pitchFamily="34" charset="0"/>
              </a:rPr>
              <a:t>A quien se le hace el cálculo anual</a:t>
            </a:r>
            <a:endParaRPr lang="es-MX" sz="2000" b="1" dirty="0">
              <a:solidFill>
                <a:srgbClr val="0070C0"/>
              </a:solidFill>
              <a:latin typeface="Univers LT Std 47 Cn Lt" pitchFamily="34" charset="0"/>
            </a:endParaRPr>
          </a:p>
        </p:txBody>
      </p:sp>
      <p:sp>
        <p:nvSpPr>
          <p:cNvPr id="6" name="2 Marcador de contenido"/>
          <p:cNvSpPr txBox="1">
            <a:spLocks/>
          </p:cNvSpPr>
          <p:nvPr/>
        </p:nvSpPr>
        <p:spPr>
          <a:xfrm>
            <a:off x="1847528" y="1196752"/>
            <a:ext cx="8568952" cy="46085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9" name="2 Marcador de contenido"/>
          <p:cNvSpPr txBox="1">
            <a:spLocks/>
          </p:cNvSpPr>
          <p:nvPr/>
        </p:nvSpPr>
        <p:spPr>
          <a:xfrm>
            <a:off x="8391872" y="2708920"/>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7" name="2 Marcador de contenido"/>
          <p:cNvSpPr txBox="1">
            <a:spLocks/>
          </p:cNvSpPr>
          <p:nvPr/>
        </p:nvSpPr>
        <p:spPr>
          <a:xfrm>
            <a:off x="781049" y="1124744"/>
            <a:ext cx="10902863" cy="46085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MX" sz="2400" dirty="0">
                <a:latin typeface="Univers LT Std 47 Cn Lt" pitchFamily="34" charset="0"/>
              </a:rPr>
              <a:t>El marco legal del cálculo anual esta basado en el artículo 97 de LISR, donde se establece que se calculará el impuesto anual de cada persona que le hubiere prestado servicios</a:t>
            </a:r>
            <a:r>
              <a:rPr lang="es-MX" sz="2400" dirty="0" smtClean="0">
                <a:latin typeface="Univers LT Std 47 Cn Lt" pitchFamily="34" charset="0"/>
              </a:rPr>
              <a:t>.</a:t>
            </a:r>
            <a:endParaRPr lang="es-MX" sz="2400" dirty="0">
              <a:latin typeface="Univers LT Std 47 Cn Lt" pitchFamily="34" charset="0"/>
            </a:endParaRPr>
          </a:p>
          <a:p>
            <a:pPr marL="0" indent="0" algn="just">
              <a:buNone/>
            </a:pPr>
            <a:r>
              <a:rPr lang="es-MX" sz="2400" b="1" dirty="0">
                <a:latin typeface="Univers LT Std 47 Cn Lt" pitchFamily="34" charset="0"/>
              </a:rPr>
              <a:t>El Empleador (patrón) no  hará calculo del impuesto anual cuando:</a:t>
            </a:r>
          </a:p>
        </p:txBody>
      </p:sp>
      <p:graphicFrame>
        <p:nvGraphicFramePr>
          <p:cNvPr id="2" name="Diagrama 1"/>
          <p:cNvGraphicFramePr/>
          <p:nvPr>
            <p:extLst>
              <p:ext uri="{D42A27DB-BD31-4B8C-83A1-F6EECF244321}">
                <p14:modId xmlns:p14="http://schemas.microsoft.com/office/powerpoint/2010/main" val="4277236562"/>
              </p:ext>
            </p:extLst>
          </p:nvPr>
        </p:nvGraphicFramePr>
        <p:xfrm>
          <a:off x="1848491" y="2826930"/>
          <a:ext cx="7788484" cy="106012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8" name="Diagrama 7"/>
          <p:cNvGraphicFramePr/>
          <p:nvPr>
            <p:extLst>
              <p:ext uri="{D42A27DB-BD31-4B8C-83A1-F6EECF244321}">
                <p14:modId xmlns:p14="http://schemas.microsoft.com/office/powerpoint/2010/main" val="3269812479"/>
              </p:ext>
            </p:extLst>
          </p:nvPr>
        </p:nvGraphicFramePr>
        <p:xfrm>
          <a:off x="1847528" y="3743038"/>
          <a:ext cx="6912768" cy="10801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Diagrama 9"/>
          <p:cNvGraphicFramePr/>
          <p:nvPr>
            <p:extLst>
              <p:ext uri="{D42A27DB-BD31-4B8C-83A1-F6EECF244321}">
                <p14:modId xmlns:p14="http://schemas.microsoft.com/office/powerpoint/2010/main" val="2164677308"/>
              </p:ext>
            </p:extLst>
          </p:nvPr>
        </p:nvGraphicFramePr>
        <p:xfrm>
          <a:off x="1860112" y="4607134"/>
          <a:ext cx="6776045" cy="1083684"/>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1" name="Rectángulo 10">
            <a:extLst>
              <a:ext uri="{FF2B5EF4-FFF2-40B4-BE49-F238E27FC236}">
                <a16:creationId xmlns="" xmlns:a16="http://schemas.microsoft.com/office/drawing/2014/main" id="{0C73F6F7-DCFA-4C54-8496-4191B8745EEC}"/>
              </a:ext>
            </a:extLst>
          </p:cNvPr>
          <p:cNvSpPr/>
          <p:nvPr/>
        </p:nvSpPr>
        <p:spPr>
          <a:xfrm>
            <a:off x="3877316" y="5410090"/>
            <a:ext cx="4509376" cy="646331"/>
          </a:xfrm>
          <a:prstGeom prst="rect">
            <a:avLst/>
          </a:prstGeom>
        </p:spPr>
        <p:txBody>
          <a:bodyPr wrap="none">
            <a:spAutoFit/>
          </a:bodyPr>
          <a:lstStyle/>
          <a:p>
            <a:r>
              <a:rPr lang="es-MX" dirty="0">
                <a:hlinkClick r:id="rId18"/>
              </a:rPr>
              <a:t>https://sat.gob.mx/articulo/03635/articulo-97</a:t>
            </a:r>
            <a:endParaRPr lang="es-MX" dirty="0"/>
          </a:p>
          <a:p>
            <a:r>
              <a:rPr lang="es-MX" dirty="0"/>
              <a:t>	</a:t>
            </a:r>
          </a:p>
        </p:txBody>
      </p:sp>
    </p:spTree>
    <p:extLst>
      <p:ext uri="{BB962C8B-B14F-4D97-AF65-F5344CB8AC3E}">
        <p14:creationId xmlns:p14="http://schemas.microsoft.com/office/powerpoint/2010/main" val="364047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8" grpId="0">
        <p:bldAsOne/>
      </p:bldGraphic>
      <p:bldGraphic spid="10" grpId="0">
        <p:bldAsOne/>
      </p:bldGraphic>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p:cNvSpPr txBox="1"/>
          <p:nvPr/>
        </p:nvSpPr>
        <p:spPr>
          <a:xfrm>
            <a:off x="1184222" y="1670478"/>
            <a:ext cx="2436886" cy="509242"/>
          </a:xfrm>
          <a:prstGeom prst="rect">
            <a:avLst/>
          </a:prstGeom>
          <a:noFill/>
        </p:spPr>
        <p:txBody>
          <a:bodyPr wrap="none" rtlCol="0">
            <a:spAutoFit/>
          </a:bodyPr>
          <a:lstStyle/>
          <a:p>
            <a:pPr defTabSz="387111">
              <a:defRPr/>
            </a:pPr>
            <a:r>
              <a:rPr lang="es-ES_tradnl" sz="2709" b="1" dirty="0">
                <a:solidFill>
                  <a:srgbClr val="2C62BC"/>
                </a:solidFill>
                <a:latin typeface="Calibri"/>
              </a:rPr>
              <a:t>Artículo 97 LISR</a:t>
            </a:r>
          </a:p>
        </p:txBody>
      </p:sp>
      <p:sp>
        <p:nvSpPr>
          <p:cNvPr id="10" name="Rectángulo 9">
            <a:extLst>
              <a:ext uri="{FF2B5EF4-FFF2-40B4-BE49-F238E27FC236}">
                <a16:creationId xmlns="" xmlns:a16="http://schemas.microsoft.com/office/drawing/2014/main" id="{145D8138-A108-4669-AC4A-07A8D7ECCFAE}"/>
              </a:ext>
            </a:extLst>
          </p:cNvPr>
          <p:cNvSpPr/>
          <p:nvPr/>
        </p:nvSpPr>
        <p:spPr>
          <a:xfrm>
            <a:off x="4781253" y="5394975"/>
            <a:ext cx="4509376" cy="646331"/>
          </a:xfrm>
          <a:prstGeom prst="rect">
            <a:avLst/>
          </a:prstGeom>
        </p:spPr>
        <p:txBody>
          <a:bodyPr wrap="none">
            <a:spAutoFit/>
          </a:bodyPr>
          <a:lstStyle/>
          <a:p>
            <a:r>
              <a:rPr lang="es-MX" dirty="0">
                <a:hlinkClick r:id="rId2"/>
              </a:rPr>
              <a:t>https://sat.gob.mx/articulo/03635/articulo-97</a:t>
            </a:r>
            <a:endParaRPr lang="es-MX" dirty="0"/>
          </a:p>
          <a:p>
            <a:r>
              <a:rPr lang="es-MX" dirty="0"/>
              <a:t>	</a:t>
            </a:r>
          </a:p>
        </p:txBody>
      </p:sp>
      <p:sp>
        <p:nvSpPr>
          <p:cNvPr id="11" name="CuadroTexto 10">
            <a:extLst>
              <a:ext uri="{FF2B5EF4-FFF2-40B4-BE49-F238E27FC236}">
                <a16:creationId xmlns="" xmlns:a16="http://schemas.microsoft.com/office/drawing/2014/main" id="{A42D3819-6D7A-4EA6-B0CC-0FEFFF4C937B}"/>
              </a:ext>
            </a:extLst>
          </p:cNvPr>
          <p:cNvSpPr txBox="1"/>
          <p:nvPr/>
        </p:nvSpPr>
        <p:spPr>
          <a:xfrm>
            <a:off x="1184222" y="2340535"/>
            <a:ext cx="10687987" cy="3046988"/>
          </a:xfrm>
          <a:prstGeom prst="rect">
            <a:avLst/>
          </a:prstGeom>
          <a:noFill/>
        </p:spPr>
        <p:txBody>
          <a:bodyPr wrap="square">
            <a:spAutoFit/>
          </a:bodyPr>
          <a:lstStyle/>
          <a:p>
            <a:pPr algn="just"/>
            <a:r>
              <a:rPr lang="es-MX" sz="2400" b="1" dirty="0">
                <a:latin typeface="Univers LT Std 47 Cn Lt" pitchFamily="34" charset="0"/>
              </a:rPr>
              <a:t>La diferencia que resulte a cargo</a:t>
            </a:r>
            <a:r>
              <a:rPr lang="es-MX" sz="2400" dirty="0">
                <a:latin typeface="Univers LT Std 47 Cn Lt" pitchFamily="34" charset="0"/>
              </a:rPr>
              <a:t> del contribuyente en los términos de este artículo se enterará ante las oficinas autorizadas </a:t>
            </a:r>
            <a:r>
              <a:rPr lang="es-MX" sz="2400" b="1" dirty="0">
                <a:latin typeface="Univers LT Std 47 Cn Lt" pitchFamily="34" charset="0"/>
              </a:rPr>
              <a:t>a más tardar en el mes de febrero siguiente al año de calendario de que se trate</a:t>
            </a:r>
            <a:r>
              <a:rPr lang="es-MX" sz="2400" dirty="0">
                <a:latin typeface="Univers LT Std 47 Cn Lt" pitchFamily="34" charset="0"/>
              </a:rPr>
              <a:t>. La diferencia que </a:t>
            </a:r>
            <a:r>
              <a:rPr lang="es-MX" sz="2400" b="1" dirty="0">
                <a:latin typeface="Univers LT Std 47 Cn Lt" pitchFamily="34" charset="0"/>
              </a:rPr>
              <a:t>resulte a favor </a:t>
            </a:r>
            <a:r>
              <a:rPr lang="es-MX" sz="2400" dirty="0">
                <a:latin typeface="Univers LT Std 47 Cn Lt" pitchFamily="34" charset="0"/>
              </a:rPr>
              <a:t>del contribuyente deberá </a:t>
            </a:r>
            <a:r>
              <a:rPr lang="es-MX" sz="2400" b="1" dirty="0">
                <a:latin typeface="Univers LT Std 47 Cn Lt" pitchFamily="34" charset="0"/>
              </a:rPr>
              <a:t>compensarse contra la retención del mes de diciembre y las retenciones sucesivas, a más tardar dentro del año de calendario posterior</a:t>
            </a:r>
            <a:r>
              <a:rPr lang="es-MX" sz="2400" dirty="0">
                <a:latin typeface="Univers LT Std 47 Cn Lt" pitchFamily="34" charset="0"/>
              </a:rPr>
              <a:t>. El contribuyente podrá solicitar a las autoridades fiscales la devolución de las cantidades no compensadas, en los términos que señale el Servicio de Administración Tributaria mediante reglas de carácter general</a:t>
            </a:r>
            <a:r>
              <a:rPr lang="es-MX" b="0" i="0" dirty="0">
                <a:solidFill>
                  <a:srgbClr val="000000"/>
                </a:solidFill>
                <a:effectLst/>
                <a:latin typeface="SoberanaSans"/>
              </a:rPr>
              <a:t>.</a:t>
            </a:r>
            <a:endParaRPr lang="es-MX" dirty="0"/>
          </a:p>
        </p:txBody>
      </p:sp>
      <p:sp>
        <p:nvSpPr>
          <p:cNvPr id="3" name="Título 2">
            <a:extLst>
              <a:ext uri="{FF2B5EF4-FFF2-40B4-BE49-F238E27FC236}">
                <a16:creationId xmlns="" xmlns:a16="http://schemas.microsoft.com/office/drawing/2014/main" id="{C6B57497-6479-4D93-9B12-35A441E3AB96}"/>
              </a:ext>
            </a:extLst>
          </p:cNvPr>
          <p:cNvSpPr>
            <a:spLocks noGrp="1"/>
          </p:cNvSpPr>
          <p:nvPr>
            <p:ph type="title" idx="4294967295"/>
          </p:nvPr>
        </p:nvSpPr>
        <p:spPr>
          <a:xfrm>
            <a:off x="0" y="479425"/>
            <a:ext cx="8781143" cy="869950"/>
          </a:xfrm>
          <a:prstGeom prst="rect">
            <a:avLst/>
          </a:prstGeom>
        </p:spPr>
        <p:txBody>
          <a:bodyPr>
            <a:normAutofit fontScale="90000"/>
          </a:bodyPr>
          <a:lstStyle/>
          <a:p>
            <a:r>
              <a:rPr lang="es-MX" dirty="0"/>
              <a:t>¿Qué se hace con el resultado del cálculo anual?</a:t>
            </a:r>
          </a:p>
        </p:txBody>
      </p:sp>
    </p:spTree>
    <p:extLst>
      <p:ext uri="{BB962C8B-B14F-4D97-AF65-F5344CB8AC3E}">
        <p14:creationId xmlns:p14="http://schemas.microsoft.com/office/powerpoint/2010/main" val="2107086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idx="4294967295"/>
          </p:nvPr>
        </p:nvSpPr>
        <p:spPr>
          <a:xfrm>
            <a:off x="1059543" y="2620282"/>
            <a:ext cx="4452938" cy="1325563"/>
          </a:xfrm>
          <a:prstGeom prst="rect">
            <a:avLst/>
          </a:prstGeom>
        </p:spPr>
        <p:txBody>
          <a:bodyPr>
            <a:normAutofit fontScale="90000"/>
          </a:bodyPr>
          <a:lstStyle/>
          <a:p>
            <a:r>
              <a:rPr lang="es-ES_tradnl" b="1" dirty="0">
                <a:latin typeface="+mn-lt"/>
                <a:ea typeface="+mn-ea"/>
                <a:cs typeface="+mn-cs"/>
              </a:rPr>
              <a:t>¿Cómo se hace el cálculo anual?</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11182" y="1177285"/>
            <a:ext cx="3074761" cy="39795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236393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Título"/>
          <p:cNvSpPr>
            <a:spLocks noGrp="1"/>
          </p:cNvSpPr>
          <p:nvPr>
            <p:ph type="title" idx="4294967295"/>
          </p:nvPr>
        </p:nvSpPr>
        <p:spPr>
          <a:xfrm>
            <a:off x="-159658" y="326802"/>
            <a:ext cx="9463314" cy="869950"/>
          </a:xfrm>
          <a:prstGeom prst="rect">
            <a:avLst/>
          </a:prstGeom>
        </p:spPr>
        <p:txBody>
          <a:bodyPr>
            <a:normAutofit/>
          </a:bodyPr>
          <a:lstStyle/>
          <a:p>
            <a:r>
              <a:rPr lang="es-MX" dirty="0">
                <a:solidFill>
                  <a:srgbClr val="0070C0"/>
                </a:solidFill>
                <a:latin typeface="Univers LT Std 47 Cn Lt" pitchFamily="34" charset="0"/>
              </a:rPr>
              <a:t>¿Cómo se hace el cálculo anual?</a:t>
            </a:r>
            <a:endParaRPr lang="es-MX" sz="2000" dirty="0">
              <a:solidFill>
                <a:srgbClr val="0070C0"/>
              </a:solidFill>
              <a:latin typeface="Univers LT Std 47 Cn Lt" pitchFamily="34" charset="0"/>
            </a:endParaRPr>
          </a:p>
        </p:txBody>
      </p:sp>
      <p:sp>
        <p:nvSpPr>
          <p:cNvPr id="6" name="2 Marcador de contenido"/>
          <p:cNvSpPr txBox="1">
            <a:spLocks/>
          </p:cNvSpPr>
          <p:nvPr/>
        </p:nvSpPr>
        <p:spPr>
          <a:xfrm>
            <a:off x="1847528" y="1196752"/>
            <a:ext cx="8568952" cy="46085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9" name="2 Marcador de contenido"/>
          <p:cNvSpPr txBox="1">
            <a:spLocks/>
          </p:cNvSpPr>
          <p:nvPr/>
        </p:nvSpPr>
        <p:spPr>
          <a:xfrm>
            <a:off x="8544272" y="3861048"/>
            <a:ext cx="2024608" cy="57606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sp>
        <p:nvSpPr>
          <p:cNvPr id="12" name="2 Marcador de contenido"/>
          <p:cNvSpPr txBox="1">
            <a:spLocks/>
          </p:cNvSpPr>
          <p:nvPr/>
        </p:nvSpPr>
        <p:spPr>
          <a:xfrm>
            <a:off x="1847528" y="2276872"/>
            <a:ext cx="504056" cy="36004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endParaRPr lang="es-MX" sz="2000" dirty="0">
              <a:latin typeface="Univers LT Std 47 Cn Lt" pitchFamily="34" charset="0"/>
            </a:endParaRPr>
          </a:p>
          <a:p>
            <a:pPr marL="0" indent="0" algn="just">
              <a:buNone/>
            </a:pPr>
            <a:endParaRPr lang="es-MX" sz="2800" dirty="0">
              <a:latin typeface="Univers LT Std 47 Cn Lt" pitchFamily="34" charset="0"/>
            </a:endParaRPr>
          </a:p>
        </p:txBody>
      </p:sp>
      <p:sp>
        <p:nvSpPr>
          <p:cNvPr id="7" name="2 Marcador de contenido"/>
          <p:cNvSpPr txBox="1">
            <a:spLocks/>
          </p:cNvSpPr>
          <p:nvPr/>
        </p:nvSpPr>
        <p:spPr>
          <a:xfrm>
            <a:off x="385333" y="1196752"/>
            <a:ext cx="10985905" cy="808217"/>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es-MX" sz="2400" dirty="0">
                <a:latin typeface="Univers LT Std 47 Cn Lt" pitchFamily="34" charset="0"/>
              </a:rPr>
              <a:t>El cálculo anual se realiza de la misma manera que el cálculo de impuesto del periodo, solo ahora se utilizan tablas anuales.</a:t>
            </a:r>
          </a:p>
          <a:p>
            <a:pPr marL="0" indent="0" algn="just">
              <a:buNone/>
            </a:pPr>
            <a:endParaRPr lang="es-MX" sz="2400" dirty="0">
              <a:latin typeface="Univers LT Std 47 Cn Lt" pitchFamily="34" charset="0"/>
            </a:endParaRPr>
          </a:p>
        </p:txBody>
      </p:sp>
      <p:sp>
        <p:nvSpPr>
          <p:cNvPr id="14" name="2 Marcador de contenido"/>
          <p:cNvSpPr txBox="1">
            <a:spLocks/>
          </p:cNvSpPr>
          <p:nvPr/>
        </p:nvSpPr>
        <p:spPr>
          <a:xfrm>
            <a:off x="8400256" y="4509120"/>
            <a:ext cx="2321024" cy="160094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Univers LT Std 45 Light"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Univers LT Std 45 Light"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Univers LT Std 45 Light"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Univers LT Std 45 Light"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es-MX" sz="2800" dirty="0">
              <a:latin typeface="Univers LT Std 47 Cn Lt" pitchFamily="34" charset="0"/>
            </a:endParaRPr>
          </a:p>
        </p:txBody>
      </p:sp>
      <p:pic>
        <p:nvPicPr>
          <p:cNvPr id="8" name="Imagen 7">
            <a:extLst>
              <a:ext uri="{FF2B5EF4-FFF2-40B4-BE49-F238E27FC236}">
                <a16:creationId xmlns="" xmlns:a16="http://schemas.microsoft.com/office/drawing/2014/main" id="{5FF7C6E6-C8C1-440A-AA6E-CE5548CB29BC}"/>
              </a:ext>
            </a:extLst>
          </p:cNvPr>
          <p:cNvPicPr>
            <a:picLocks noChangeAspect="1"/>
          </p:cNvPicPr>
          <p:nvPr/>
        </p:nvPicPr>
        <p:blipFill rotWithShape="1">
          <a:blip r:embed="rId2"/>
          <a:srcRect t="23685"/>
          <a:stretch/>
        </p:blipFill>
        <p:spPr>
          <a:xfrm>
            <a:off x="2890639" y="2004969"/>
            <a:ext cx="6665937" cy="3981731"/>
          </a:xfrm>
          <a:prstGeom prst="rect">
            <a:avLst/>
          </a:prstGeom>
        </p:spPr>
      </p:pic>
    </p:spTree>
    <p:extLst>
      <p:ext uri="{BB962C8B-B14F-4D97-AF65-F5344CB8AC3E}">
        <p14:creationId xmlns:p14="http://schemas.microsoft.com/office/powerpoint/2010/main" val="18616685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28"/>
  <p:tag name="ARTICULATE_PROJECT_OPEN" val="0"/>
</p:tagLst>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sentación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E6A8F027A495E149BE1713C1E3B52866" ma:contentTypeVersion="21" ma:contentTypeDescription="Crear nuevo documento." ma:contentTypeScope="" ma:versionID="28e4a517665bd29f08eeff9a691b4111">
  <xsd:schema xmlns:xsd="http://www.w3.org/2001/XMLSchema" xmlns:xs="http://www.w3.org/2001/XMLSchema" xmlns:p="http://schemas.microsoft.com/office/2006/metadata/properties" xmlns:ns1="http://schemas.microsoft.com/sharepoint/v3" xmlns:ns2="5a9d0f51-8e78-468a-b673-c00efbdf8b52" xmlns:ns3="deeaa56e-be5c-4460-b0fa-5c4b2bb5b02a" targetNamespace="http://schemas.microsoft.com/office/2006/metadata/properties" ma:root="true" ma:fieldsID="91244638c045db5d16137eaec591a61c" ns1:_="" ns2:_="" ns3:_="">
    <xsd:import namespace="http://schemas.microsoft.com/sharepoint/v3"/>
    <xsd:import namespace="5a9d0f51-8e78-468a-b673-c00efbdf8b52"/>
    <xsd:import namespace="deeaa56e-be5c-4460-b0fa-5c4b2bb5b02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B_x00fa_squeda" minOccurs="0"/>
                <xsd:element ref="ns2:Fecha" minOccurs="0"/>
                <xsd:element ref="ns3:SharedWithUsers" minOccurs="0"/>
                <xsd:element ref="ns3:SharedWithDetails" minOccurs="0"/>
                <xsd:element ref="ns2:Nombre_x0020_del_x0020_Sistema" minOccurs="0"/>
                <xsd:element ref="ns2:v76f" minOccurs="0"/>
                <xsd:element ref="ns2:MediaLengthInSeconds" minOccurs="0"/>
                <xsd:element ref="ns1:_ip_UnifiedCompliancePolicyProperties" minOccurs="0"/>
                <xsd:element ref="ns1:_ip_UnifiedCompliancePolicyUIAction"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Propiedades de la Directiva de cumplimiento unificado" ma:hidden="true" ma:internalName="_ip_UnifiedCompliancePolicyProperties">
      <xsd:simpleType>
        <xsd:restriction base="dms:Note"/>
      </xsd:simpleType>
    </xsd:element>
    <xsd:element name="_ip_UnifiedCompliancePolicyUIAction" ma:index="25" nillable="true" ma:displayName="Acción de IU de la Directiva de cumplimiento unificad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9d0f51-8e78-468a-b673-c00efbdf8b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B_x00fa_squeda" ma:index="17" nillable="true" ma:displayName="Búsqueda" ma:list="{bd68a3f6-8d1e-4be9-bf3a-89adceac502c}" ma:internalName="B_x00fa_squeda" ma:showField="Title">
      <xsd:simpleType>
        <xsd:restriction base="dms:Lookup"/>
      </xsd:simpleType>
    </xsd:element>
    <xsd:element name="Fecha" ma:index="18" nillable="true" ma:displayName="Fecha" ma:format="DateOnly" ma:internalName="Fecha">
      <xsd:simpleType>
        <xsd:restriction base="dms:DateTime"/>
      </xsd:simpleType>
    </xsd:element>
    <xsd:element name="Nombre_x0020_del_x0020_Sistema" ma:index="21" nillable="true" ma:displayName="Nombre del sistema " ma:format="Dropdown" ma:internalName="Nombre_x0020_del_x0020_Sistema">
      <xsd:simpleType>
        <xsd:restriction base="dms:Choice">
          <xsd:enumeration value="CONTPAQi® Contabilidad"/>
          <xsd:enumeration value="CONTPAQi® Nóminas"/>
          <xsd:enumeration value="CONTPAQi® Comercial Premium"/>
          <xsd:enumeration value="CONTPAQi® Comercial Pro"/>
          <xsd:enumeration value="CONTPAQi® Bancos"/>
          <xsd:enumeration value="CONTPAQi® Factura Electrónica"/>
          <xsd:enumeration value="CONTPAQi® Decide"/>
          <xsd:enumeration value="Wopen® Store"/>
          <xsd:enumeration value="Wopen® POS"/>
          <xsd:enumeration value="CONTPAQi® Cobra"/>
          <xsd:enumeration value="CONTPAQi® Salud Financiera"/>
          <xsd:enumeration value="CONTPAQi® Producción"/>
          <xsd:enumeration value="CONTPAQi® Contabiliza"/>
          <xsd:enumeration value="CONTPAQi® Kursa"/>
          <xsd:enumeration value="CONTPAQi® Escritorios virtuales"/>
          <xsd:enumeration value="Sistemas CONTPAQi(General)"/>
          <xsd:enumeration value="CONTPAQi® Respaldos"/>
          <xsd:enumeration value="CONTPAQi® Personia"/>
          <xsd:enumeration value="CONTPAQi® CFDI en Línea+"/>
          <xsd:enumeration value="Instalia®"/>
          <xsd:enumeration value="CONTPAQi® Punto de venta"/>
          <xsd:enumeration value="CONTPAQi® XML en línea +"/>
          <xsd:enumeration value="CONTPAQi® Vende"/>
          <xsd:enumeration value="CONTPAQi® Viaticos"/>
        </xsd:restriction>
      </xsd:simpleType>
    </xsd:element>
    <xsd:element name="v76f" ma:index="22" nillable="true" ma:displayName="Texto" ma:internalName="v76f">
      <xsd:simpleType>
        <xsd:restriction base="dms:Text"/>
      </xsd:simpleType>
    </xsd:element>
    <xsd:element name="MediaLengthInSeconds" ma:index="23" nillable="true" ma:displayName="Length (seconds)" ma:internalName="MediaLengthInSeconds" ma:readOnly="true">
      <xsd:simpleType>
        <xsd:restriction base="dms:Unknown"/>
      </xsd:simpleType>
    </xsd:element>
    <xsd:element name="lcf76f155ced4ddcb4097134ff3c332f" ma:index="27" nillable="true" ma:taxonomy="true" ma:internalName="lcf76f155ced4ddcb4097134ff3c332f" ma:taxonomyFieldName="MediaServiceImageTags" ma:displayName="Etiquetas de imagen" ma:readOnly="false" ma:fieldId="{5cf76f15-5ced-4ddc-b409-7134ff3c332f}" ma:taxonomyMulti="true" ma:sspId="bb05822d-73af-4be4-a9ea-bc6f5058fb2a"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deeaa56e-be5c-4460-b0fa-5c4b2bb5b02a" elementFormDefault="qualified">
    <xsd:import namespace="http://schemas.microsoft.com/office/2006/documentManagement/types"/>
    <xsd:import namespace="http://schemas.microsoft.com/office/infopath/2007/PartnerControls"/>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element name="TaxCatchAll" ma:index="28" nillable="true" ma:displayName="Taxonomy Catch All Column" ma:hidden="true" ma:list="{3429c494-741a-46de-b837-e3079d27eeb4}" ma:internalName="TaxCatchAll" ma:showField="CatchAllData" ma:web="deeaa56e-be5c-4460-b0fa-5c4b2bb5b0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v76f xmlns="5a9d0f51-8e78-468a-b673-c00efbdf8b52" xsi:nil="true"/>
    <Fecha xmlns="5a9d0f51-8e78-468a-b673-c00efbdf8b52" xsi:nil="true"/>
    <B_x00fa_squeda xmlns="5a9d0f51-8e78-468a-b673-c00efbdf8b52" xsi:nil="true"/>
    <Nombre_x0020_del_x0020_Sistema xmlns="5a9d0f51-8e78-468a-b673-c00efbdf8b52" xsi:nil="true"/>
    <_ip_UnifiedCompliancePolicyUIAction xmlns="http://schemas.microsoft.com/sharepoint/v3" xsi:nil="true"/>
    <_ip_UnifiedCompliancePolicyProperties xmlns="http://schemas.microsoft.com/sharepoint/v3" xsi:nil="true"/>
    <lcf76f155ced4ddcb4097134ff3c332f xmlns="5a9d0f51-8e78-468a-b673-c00efbdf8b52">
      <Terms xmlns="http://schemas.microsoft.com/office/infopath/2007/PartnerControls"/>
    </lcf76f155ced4ddcb4097134ff3c332f>
    <TaxCatchAll xmlns="deeaa56e-be5c-4460-b0fa-5c4b2bb5b02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5E40078-23E1-4D76-A864-465094EAC9E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a9d0f51-8e78-468a-b673-c00efbdf8b52"/>
    <ds:schemaRef ds:uri="deeaa56e-be5c-4460-b0fa-5c4b2bb5b0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648F026-0DD3-4433-9755-58DA9001ECFE}">
  <ds:schemaRefs>
    <ds:schemaRef ds:uri="5a9d0f51-8e78-468a-b673-c00efbdf8b52"/>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deeaa56e-be5c-4460-b0fa-5c4b2bb5b02a"/>
    <ds:schemaRef ds:uri="http://www.w3.org/XML/1998/namespace"/>
    <ds:schemaRef ds:uri="http://purl.org/dc/dcmitype/"/>
  </ds:schemaRefs>
</ds:datastoreItem>
</file>

<file path=customXml/itemProps3.xml><?xml version="1.0" encoding="utf-8"?>
<ds:datastoreItem xmlns:ds="http://schemas.openxmlformats.org/officeDocument/2006/customXml" ds:itemID="{0D529364-AA42-4371-B3E7-C7335E38AD1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15629</TotalTime>
  <Words>1120</Words>
  <Application>Microsoft Office PowerPoint</Application>
  <PresentationFormat>Personalizado</PresentationFormat>
  <Paragraphs>170</Paragraphs>
  <Slides>50</Slides>
  <Notes>7</Notes>
  <HiddenSlides>2</HiddenSlides>
  <MMClips>0</MMClips>
  <ScaleCrop>false</ScaleCrop>
  <HeadingPairs>
    <vt:vector size="4" baseType="variant">
      <vt:variant>
        <vt:lpstr>Tema</vt:lpstr>
      </vt:variant>
      <vt:variant>
        <vt:i4>2</vt:i4>
      </vt:variant>
      <vt:variant>
        <vt:lpstr>Títulos de diapositiva</vt:lpstr>
      </vt:variant>
      <vt:variant>
        <vt:i4>50</vt:i4>
      </vt:variant>
    </vt:vector>
  </HeadingPairs>
  <TitlesOfParts>
    <vt:vector size="52" baseType="lpstr">
      <vt:lpstr>Diseño personalizado</vt:lpstr>
      <vt:lpstr>Presentación1</vt:lpstr>
      <vt:lpstr>Presentación de PowerPoint</vt:lpstr>
      <vt:lpstr>Presentación de PowerPoint</vt:lpstr>
      <vt:lpstr>TEMAS</vt:lpstr>
      <vt:lpstr>Cálculo anual</vt:lpstr>
      <vt:lpstr>Cálculo anual</vt:lpstr>
      <vt:lpstr>A quien se le hace el cálculo anual</vt:lpstr>
      <vt:lpstr>¿Qué se hace con el resultado del cálculo anual?</vt:lpstr>
      <vt:lpstr>¿Cómo se hace el cálculo anual?</vt:lpstr>
      <vt:lpstr>¿Cómo se hace el cálculo anual?</vt:lpstr>
      <vt:lpstr>Ejercicio Cálculo anual </vt:lpstr>
      <vt:lpstr>Preparación para el cálculo anual</vt:lpstr>
      <vt:lpstr>Preparación para el cálculo anual</vt:lpstr>
      <vt:lpstr> Cálculo anual en CONTPAQi® Nóminas</vt:lpstr>
      <vt:lpstr>Tablero fiscal</vt:lpstr>
      <vt:lpstr>Indicador  Conciliación de ISR</vt:lpstr>
      <vt:lpstr>Indicador del tablero fiscal Análisis sueldos y salarios</vt:lpstr>
      <vt:lpstr>Presentación de PowerPoint</vt:lpstr>
      <vt:lpstr>Presentación de PowerPoint</vt:lpstr>
      <vt:lpstr> Cálculo anual en CONTPAQi® Nóminas</vt:lpstr>
      <vt:lpstr> Cálculo anual en CONTPAQi® Nóminas</vt:lpstr>
      <vt:lpstr>Cálculo anual en CONTPAQi® Nóminas</vt:lpstr>
      <vt:lpstr>Cálculo anual en CONTPAQi® Nóminas</vt:lpstr>
      <vt:lpstr>Acumulados ISR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Revisión de acumulados</vt:lpstr>
      <vt:lpstr>Revisión de acumulados</vt:lpstr>
      <vt:lpstr>Revisión de acumulados</vt:lpstr>
      <vt:lpstr> Claves Agrupadoras SAT para Reflejar el resultado del cálculo anual</vt:lpstr>
      <vt:lpstr>Presentación de PowerPoint</vt:lpstr>
      <vt:lpstr>En la siguiente tabla se muestra el uso que tendrán en el módulo del Cálculo anual:</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Liliana Hernández Avilés</dc:creator>
  <cp:lastModifiedBy>pcsolucion</cp:lastModifiedBy>
  <cp:revision>472</cp:revision>
  <dcterms:created xsi:type="dcterms:W3CDTF">2020-10-23T18:29:26Z</dcterms:created>
  <dcterms:modified xsi:type="dcterms:W3CDTF">2022-12-22T02:07:08Z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0x010100E6A8F027A495E149BE1713C1E3B52866</vt:lpwstr>
  </property>
  <property fmtid="{D5CDD505-2E9C-101B-9397-08002B2CF9AE}" pid="3" name="ArticulateGUID">
    <vt:lpwstr>758D16C2-FC4B-4140-9C0C-C853AF14D6E4</vt:lpwstr>
  </property>
  <property fmtid="{D5CDD505-2E9C-101B-9397-08002B2CF9AE}" pid="4" name="ArticulatePath">
    <vt:lpwstr>CONTPAQi Nóminas versión 14</vt:lpwstr>
  </property>
</Properties>
</file>