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4"/>
  </p:notesMasterIdLst>
  <p:sldIdLst>
    <p:sldId id="1924" r:id="rId5"/>
    <p:sldId id="256" r:id="rId6"/>
    <p:sldId id="259" r:id="rId7"/>
    <p:sldId id="260" r:id="rId8"/>
    <p:sldId id="261" r:id="rId9"/>
    <p:sldId id="272" r:id="rId10"/>
    <p:sldId id="1316" r:id="rId11"/>
    <p:sldId id="266" r:id="rId12"/>
    <p:sldId id="275" r:id="rId13"/>
    <p:sldId id="274" r:id="rId14"/>
    <p:sldId id="276" r:id="rId15"/>
    <p:sldId id="277" r:id="rId16"/>
    <p:sldId id="278" r:id="rId17"/>
    <p:sldId id="267" r:id="rId18"/>
    <p:sldId id="1037" r:id="rId19"/>
    <p:sldId id="1019" r:id="rId20"/>
    <p:sldId id="1020" r:id="rId21"/>
    <p:sldId id="1021" r:id="rId22"/>
    <p:sldId id="1022" r:id="rId23"/>
    <p:sldId id="1023" r:id="rId24"/>
    <p:sldId id="1024" r:id="rId25"/>
    <p:sldId id="1916" r:id="rId26"/>
    <p:sldId id="268" r:id="rId27"/>
    <p:sldId id="1315" r:id="rId28"/>
    <p:sldId id="1039" r:id="rId29"/>
    <p:sldId id="1038" r:id="rId30"/>
    <p:sldId id="1303" r:id="rId31"/>
    <p:sldId id="1304" r:id="rId32"/>
    <p:sldId id="1917" r:id="rId33"/>
    <p:sldId id="269" r:id="rId34"/>
    <p:sldId id="1793" r:id="rId35"/>
    <p:sldId id="1795" r:id="rId36"/>
    <p:sldId id="1310" r:id="rId37"/>
    <p:sldId id="1796" r:id="rId38"/>
    <p:sldId id="1798" r:id="rId39"/>
    <p:sldId id="1799" r:id="rId40"/>
    <p:sldId id="1797" r:id="rId41"/>
    <p:sldId id="1800" r:id="rId42"/>
    <p:sldId id="1818" r:id="rId43"/>
    <p:sldId id="1801" r:id="rId44"/>
    <p:sldId id="1802" r:id="rId45"/>
    <p:sldId id="1803" r:id="rId46"/>
    <p:sldId id="1918" r:id="rId47"/>
    <p:sldId id="1804" r:id="rId48"/>
    <p:sldId id="1805" r:id="rId49"/>
    <p:sldId id="1806" r:id="rId50"/>
    <p:sldId id="1919" r:id="rId51"/>
    <p:sldId id="271" r:id="rId52"/>
    <p:sldId id="1311" r:id="rId53"/>
    <p:sldId id="1312" r:id="rId54"/>
    <p:sldId id="1808" r:id="rId55"/>
    <p:sldId id="1809" r:id="rId56"/>
    <p:sldId id="1810" r:id="rId57"/>
    <p:sldId id="1811" r:id="rId58"/>
    <p:sldId id="1920" r:id="rId59"/>
    <p:sldId id="1812" r:id="rId60"/>
    <p:sldId id="1813" r:id="rId61"/>
    <p:sldId id="1921" r:id="rId62"/>
    <p:sldId id="1306" r:id="rId63"/>
    <p:sldId id="1817" r:id="rId64"/>
    <p:sldId id="1819" r:id="rId65"/>
    <p:sldId id="1922" r:id="rId66"/>
    <p:sldId id="1816" r:id="rId67"/>
    <p:sldId id="1314" r:id="rId68"/>
    <p:sldId id="1792" r:id="rId69"/>
    <p:sldId id="1923" r:id="rId70"/>
    <p:sldId id="1814" r:id="rId71"/>
    <p:sldId id="1815" r:id="rId72"/>
    <p:sldId id="1925" r:id="rId7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52CC5-E8C2-4E76-89C2-44DA847F7C9C}" v="50" dt="2022-02-01T15:54:44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Daniel López Jiménez" userId="1efc080c-7d9f-4b02-b83c-05e923b9b54c" providerId="ADAL" clId="{51352CC5-E8C2-4E76-89C2-44DA847F7C9C}"/>
    <pc:docChg chg="undo custSel addSld delSld modSld">
      <pc:chgData name="Jesús Daniel López Jiménez" userId="1efc080c-7d9f-4b02-b83c-05e923b9b54c" providerId="ADAL" clId="{51352CC5-E8C2-4E76-89C2-44DA847F7C9C}" dt="2022-02-01T15:55:06.776" v="940" actId="1076"/>
      <pc:docMkLst>
        <pc:docMk/>
      </pc:docMkLst>
      <pc:sldChg chg="modSp mod">
        <pc:chgData name="Jesús Daniel López Jiménez" userId="1efc080c-7d9f-4b02-b83c-05e923b9b54c" providerId="ADAL" clId="{51352CC5-E8C2-4E76-89C2-44DA847F7C9C}" dt="2022-02-01T15:27:53.465" v="879" actId="313"/>
        <pc:sldMkLst>
          <pc:docMk/>
          <pc:sldMk cId="4245315915" sldId="260"/>
        </pc:sldMkLst>
        <pc:spChg chg="mod">
          <ac:chgData name="Jesús Daniel López Jiménez" userId="1efc080c-7d9f-4b02-b83c-05e923b9b54c" providerId="ADAL" clId="{51352CC5-E8C2-4E76-89C2-44DA847F7C9C}" dt="2022-02-01T15:27:53.465" v="879" actId="313"/>
          <ac:spMkLst>
            <pc:docMk/>
            <pc:sldMk cId="4245315915" sldId="260"/>
            <ac:spMk id="5" creationId="{7E450DBF-1EB3-AD40-9230-B5AE0866D023}"/>
          </ac:spMkLst>
        </pc:spChg>
      </pc:sldChg>
      <pc:sldChg chg="addSp delSp modSp mod">
        <pc:chgData name="Jesús Daniel López Jiménez" userId="1efc080c-7d9f-4b02-b83c-05e923b9b54c" providerId="ADAL" clId="{51352CC5-E8C2-4E76-89C2-44DA847F7C9C}" dt="2022-01-31T20:41:12.976" v="8" actId="1076"/>
        <pc:sldMkLst>
          <pc:docMk/>
          <pc:sldMk cId="3770922845" sldId="261"/>
        </pc:sldMkLst>
        <pc:spChg chg="del">
          <ac:chgData name="Jesús Daniel López Jiménez" userId="1efc080c-7d9f-4b02-b83c-05e923b9b54c" providerId="ADAL" clId="{51352CC5-E8C2-4E76-89C2-44DA847F7C9C}" dt="2022-01-31T20:40:55.566" v="3" actId="478"/>
          <ac:spMkLst>
            <pc:docMk/>
            <pc:sldMk cId="3770922845" sldId="261"/>
            <ac:spMk id="7" creationId="{746E7674-6C29-B042-88B1-F8DD247CE962}"/>
          </ac:spMkLst>
        </pc:spChg>
        <pc:spChg chg="mod">
          <ac:chgData name="Jesús Daniel López Jiménez" userId="1efc080c-7d9f-4b02-b83c-05e923b9b54c" providerId="ADAL" clId="{51352CC5-E8C2-4E76-89C2-44DA847F7C9C}" dt="2022-01-31T20:41:12.976" v="8" actId="1076"/>
          <ac:spMkLst>
            <pc:docMk/>
            <pc:sldMk cId="3770922845" sldId="261"/>
            <ac:spMk id="8" creationId="{6320990D-FE3C-C646-9E67-62ECDA385178}"/>
          </ac:spMkLst>
        </pc:spChg>
        <pc:spChg chg="del">
          <ac:chgData name="Jesús Daniel López Jiménez" userId="1efc080c-7d9f-4b02-b83c-05e923b9b54c" providerId="ADAL" clId="{51352CC5-E8C2-4E76-89C2-44DA847F7C9C}" dt="2022-01-31T20:41:05.546" v="5" actId="478"/>
          <ac:spMkLst>
            <pc:docMk/>
            <pc:sldMk cId="3770922845" sldId="261"/>
            <ac:spMk id="9" creationId="{B4FADB64-9C5B-1A4A-A9EA-14AA6B5727B4}"/>
          </ac:spMkLst>
        </pc:spChg>
        <pc:picChg chg="add mod">
          <ac:chgData name="Jesús Daniel López Jiménez" userId="1efc080c-7d9f-4b02-b83c-05e923b9b54c" providerId="ADAL" clId="{51352CC5-E8C2-4E76-89C2-44DA847F7C9C}" dt="2022-01-31T20:41:08.425" v="7" actId="1076"/>
          <ac:picMkLst>
            <pc:docMk/>
            <pc:sldMk cId="3770922845" sldId="261"/>
            <ac:picMk id="5" creationId="{C7A91D50-EE2F-4E4A-BF4D-A0383BEDD140}"/>
          </ac:picMkLst>
        </pc:picChg>
      </pc:sldChg>
      <pc:sldChg chg="del">
        <pc:chgData name="Jesús Daniel López Jiménez" userId="1efc080c-7d9f-4b02-b83c-05e923b9b54c" providerId="ADAL" clId="{51352CC5-E8C2-4E76-89C2-44DA847F7C9C}" dt="2022-01-31T21:24:42.783" v="421" actId="47"/>
        <pc:sldMkLst>
          <pc:docMk/>
          <pc:sldMk cId="3509888339" sldId="262"/>
        </pc:sldMkLst>
      </pc:sldChg>
      <pc:sldChg chg="modSp add mod">
        <pc:chgData name="Jesús Daniel López Jiménez" userId="1efc080c-7d9f-4b02-b83c-05e923b9b54c" providerId="ADAL" clId="{51352CC5-E8C2-4E76-89C2-44DA847F7C9C}" dt="2022-01-31T20:42:52.587" v="16"/>
        <pc:sldMkLst>
          <pc:docMk/>
          <pc:sldMk cId="2737835460" sldId="266"/>
        </pc:sldMkLst>
        <pc:spChg chg="mod">
          <ac:chgData name="Jesús Daniel López Jiménez" userId="1efc080c-7d9f-4b02-b83c-05e923b9b54c" providerId="ADAL" clId="{51352CC5-E8C2-4E76-89C2-44DA847F7C9C}" dt="2022-01-31T20:42:52.587" v="16"/>
          <ac:spMkLst>
            <pc:docMk/>
            <pc:sldMk cId="2737835460" sldId="266"/>
            <ac:spMk id="8" creationId="{6320990D-FE3C-C646-9E67-62ECDA385178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0:43:07.865" v="19"/>
        <pc:sldMkLst>
          <pc:docMk/>
          <pc:sldMk cId="2033548360" sldId="267"/>
        </pc:sldMkLst>
        <pc:spChg chg="mod">
          <ac:chgData name="Jesús Daniel López Jiménez" userId="1efc080c-7d9f-4b02-b83c-05e923b9b54c" providerId="ADAL" clId="{51352CC5-E8C2-4E76-89C2-44DA847F7C9C}" dt="2022-01-31T20:43:07.865" v="19"/>
          <ac:spMkLst>
            <pc:docMk/>
            <pc:sldMk cId="2033548360" sldId="267"/>
            <ac:spMk id="8" creationId="{6320990D-FE3C-C646-9E67-62ECDA385178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0:43:21.648" v="22"/>
        <pc:sldMkLst>
          <pc:docMk/>
          <pc:sldMk cId="3493572641" sldId="268"/>
        </pc:sldMkLst>
        <pc:spChg chg="mod">
          <ac:chgData name="Jesús Daniel López Jiménez" userId="1efc080c-7d9f-4b02-b83c-05e923b9b54c" providerId="ADAL" clId="{51352CC5-E8C2-4E76-89C2-44DA847F7C9C}" dt="2022-01-31T20:43:21.648" v="22"/>
          <ac:spMkLst>
            <pc:docMk/>
            <pc:sldMk cId="3493572641" sldId="268"/>
            <ac:spMk id="8" creationId="{6320990D-FE3C-C646-9E67-62ECDA385178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1:24:02.478" v="368" actId="20577"/>
        <pc:sldMkLst>
          <pc:docMk/>
          <pc:sldMk cId="468617012" sldId="269"/>
        </pc:sldMkLst>
        <pc:spChg chg="mod">
          <ac:chgData name="Jesús Daniel López Jiménez" userId="1efc080c-7d9f-4b02-b83c-05e923b9b54c" providerId="ADAL" clId="{51352CC5-E8C2-4E76-89C2-44DA847F7C9C}" dt="2022-01-31T21:24:02.478" v="368" actId="20577"/>
          <ac:spMkLst>
            <pc:docMk/>
            <pc:sldMk cId="468617012" sldId="269"/>
            <ac:spMk id="8" creationId="{6320990D-FE3C-C646-9E67-62ECDA385178}"/>
          </ac:spMkLst>
        </pc:spChg>
      </pc:sldChg>
      <pc:sldChg chg="modSp add del mod">
        <pc:chgData name="Jesús Daniel López Jiménez" userId="1efc080c-7d9f-4b02-b83c-05e923b9b54c" providerId="ADAL" clId="{51352CC5-E8C2-4E76-89C2-44DA847F7C9C}" dt="2022-01-31T21:24:12.863" v="369" actId="47"/>
        <pc:sldMkLst>
          <pc:docMk/>
          <pc:sldMk cId="2222331545" sldId="270"/>
        </pc:sldMkLst>
        <pc:spChg chg="mod">
          <ac:chgData name="Jesús Daniel López Jiménez" userId="1efc080c-7d9f-4b02-b83c-05e923b9b54c" providerId="ADAL" clId="{51352CC5-E8C2-4E76-89C2-44DA847F7C9C}" dt="2022-01-31T20:44:29.486" v="36" actId="1076"/>
          <ac:spMkLst>
            <pc:docMk/>
            <pc:sldMk cId="2222331545" sldId="270"/>
            <ac:spMk id="8" creationId="{6320990D-FE3C-C646-9E67-62ECDA385178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1:24:17.067" v="389" actId="20577"/>
        <pc:sldMkLst>
          <pc:docMk/>
          <pc:sldMk cId="2186715247" sldId="271"/>
        </pc:sldMkLst>
        <pc:spChg chg="mod">
          <ac:chgData name="Jesús Daniel López Jiménez" userId="1efc080c-7d9f-4b02-b83c-05e923b9b54c" providerId="ADAL" clId="{51352CC5-E8C2-4E76-89C2-44DA847F7C9C}" dt="2022-01-31T21:24:17.067" v="389" actId="20577"/>
          <ac:spMkLst>
            <pc:docMk/>
            <pc:sldMk cId="2186715247" sldId="271"/>
            <ac:spMk id="8" creationId="{6320990D-FE3C-C646-9E67-62ECDA385178}"/>
          </ac:spMkLst>
        </pc:spChg>
      </pc:sldChg>
      <pc:sldChg chg="delSp modSp add mod">
        <pc:chgData name="Jesús Daniel López Jiménez" userId="1efc080c-7d9f-4b02-b83c-05e923b9b54c" providerId="ADAL" clId="{51352CC5-E8C2-4E76-89C2-44DA847F7C9C}" dt="2022-01-31T20:47:03.067" v="53" actId="1076"/>
        <pc:sldMkLst>
          <pc:docMk/>
          <pc:sldMk cId="893215885" sldId="272"/>
        </pc:sldMkLst>
        <pc:spChg chg="mod">
          <ac:chgData name="Jesús Daniel López Jiménez" userId="1efc080c-7d9f-4b02-b83c-05e923b9b54c" providerId="ADAL" clId="{51352CC5-E8C2-4E76-89C2-44DA847F7C9C}" dt="2022-01-31T20:47:03.067" v="53" actId="1076"/>
          <ac:spMkLst>
            <pc:docMk/>
            <pc:sldMk cId="893215885" sldId="272"/>
            <ac:spMk id="6" creationId="{69521083-1257-3040-8F4F-D95271528025}"/>
          </ac:spMkLst>
        </pc:spChg>
        <pc:spChg chg="mod">
          <ac:chgData name="Jesús Daniel López Jiménez" userId="1efc080c-7d9f-4b02-b83c-05e923b9b54c" providerId="ADAL" clId="{51352CC5-E8C2-4E76-89C2-44DA847F7C9C}" dt="2022-01-31T20:46:08.490" v="46" actId="14100"/>
          <ac:spMkLst>
            <pc:docMk/>
            <pc:sldMk cId="893215885" sldId="272"/>
            <ac:spMk id="9" creationId="{901205EE-A3C0-9448-84DB-FF0C259D2246}"/>
          </ac:spMkLst>
        </pc:spChg>
        <pc:spChg chg="del">
          <ac:chgData name="Jesús Daniel López Jiménez" userId="1efc080c-7d9f-4b02-b83c-05e923b9b54c" providerId="ADAL" clId="{51352CC5-E8C2-4E76-89C2-44DA847F7C9C}" dt="2022-01-31T20:46:10.117" v="47" actId="478"/>
          <ac:spMkLst>
            <pc:docMk/>
            <pc:sldMk cId="893215885" sldId="272"/>
            <ac:spMk id="10" creationId="{FB28B11D-1838-754F-9D49-4E8101C4B856}"/>
          </ac:spMkLst>
        </pc:spChg>
      </pc:sldChg>
      <pc:sldChg chg="addSp delSp modSp add mod modAnim">
        <pc:chgData name="Jesús Daniel López Jiménez" userId="1efc080c-7d9f-4b02-b83c-05e923b9b54c" providerId="ADAL" clId="{51352CC5-E8C2-4E76-89C2-44DA847F7C9C}" dt="2022-01-31T20:49:32.048" v="60" actId="1076"/>
        <pc:sldMkLst>
          <pc:docMk/>
          <pc:sldMk cId="2082122941" sldId="273"/>
        </pc:sldMkLst>
        <pc:spChg chg="del">
          <ac:chgData name="Jesús Daniel López Jiménez" userId="1efc080c-7d9f-4b02-b83c-05e923b9b54c" providerId="ADAL" clId="{51352CC5-E8C2-4E76-89C2-44DA847F7C9C}" dt="2022-01-31T20:47:30.382" v="55" actId="478"/>
          <ac:spMkLst>
            <pc:docMk/>
            <pc:sldMk cId="2082122941" sldId="273"/>
            <ac:spMk id="6" creationId="{69521083-1257-3040-8F4F-D95271528025}"/>
          </ac:spMkLst>
        </pc:spChg>
        <pc:picChg chg="add mod">
          <ac:chgData name="Jesús Daniel López Jiménez" userId="1efc080c-7d9f-4b02-b83c-05e923b9b54c" providerId="ADAL" clId="{51352CC5-E8C2-4E76-89C2-44DA847F7C9C}" dt="2022-01-31T20:49:32.048" v="60" actId="1076"/>
          <ac:picMkLst>
            <pc:docMk/>
            <pc:sldMk cId="2082122941" sldId="273"/>
            <ac:picMk id="4" creationId="{A0AECD09-5D2F-440F-93E3-1DFFA54898D6}"/>
          </ac:picMkLst>
        </pc:picChg>
        <pc:picChg chg="add mod">
          <ac:chgData name="Jesús Daniel López Jiménez" userId="1efc080c-7d9f-4b02-b83c-05e923b9b54c" providerId="ADAL" clId="{51352CC5-E8C2-4E76-89C2-44DA847F7C9C}" dt="2022-01-31T20:49:32.048" v="60" actId="1076"/>
          <ac:picMkLst>
            <pc:docMk/>
            <pc:sldMk cId="2082122941" sldId="273"/>
            <ac:picMk id="5" creationId="{09C69236-75F6-41C4-95DE-83C27BE4170F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1-31T21:02:36.867" v="108" actId="113"/>
        <pc:sldMkLst>
          <pc:docMk/>
          <pc:sldMk cId="1308554013" sldId="274"/>
        </pc:sldMkLst>
        <pc:spChg chg="mod">
          <ac:chgData name="Jesús Daniel López Jiménez" userId="1efc080c-7d9f-4b02-b83c-05e923b9b54c" providerId="ADAL" clId="{51352CC5-E8C2-4E76-89C2-44DA847F7C9C}" dt="2022-01-31T20:49:53.852" v="67" actId="20577"/>
          <ac:spMkLst>
            <pc:docMk/>
            <pc:sldMk cId="1308554013" sldId="274"/>
            <ac:spMk id="2" creationId="{C8EB6104-3C2E-4BCA-923F-AE99CEF2AE20}"/>
          </ac:spMkLst>
        </pc:spChg>
        <pc:spChg chg="add mod">
          <ac:chgData name="Jesús Daniel López Jiménez" userId="1efc080c-7d9f-4b02-b83c-05e923b9b54c" providerId="ADAL" clId="{51352CC5-E8C2-4E76-89C2-44DA847F7C9C}" dt="2022-01-31T21:02:36.867" v="108" actId="113"/>
          <ac:spMkLst>
            <pc:docMk/>
            <pc:sldMk cId="1308554013" sldId="274"/>
            <ac:spMk id="4" creationId="{06EFC8CC-E28A-4810-8F82-F87DC219660D}"/>
          </ac:spMkLst>
        </pc:spChg>
        <pc:picChg chg="add mod">
          <ac:chgData name="Jesús Daniel López Jiménez" userId="1efc080c-7d9f-4b02-b83c-05e923b9b54c" providerId="ADAL" clId="{51352CC5-E8C2-4E76-89C2-44DA847F7C9C}" dt="2022-01-31T20:53:00.793" v="76"/>
          <ac:picMkLst>
            <pc:docMk/>
            <pc:sldMk cId="1308554013" sldId="274"/>
            <ac:picMk id="5" creationId="{71A93333-7803-4AC9-B524-08CF12242677}"/>
          </ac:picMkLst>
        </pc:picChg>
        <pc:picChg chg="add mod">
          <ac:chgData name="Jesús Daniel López Jiménez" userId="1efc080c-7d9f-4b02-b83c-05e923b9b54c" providerId="ADAL" clId="{51352CC5-E8C2-4E76-89C2-44DA847F7C9C}" dt="2022-01-31T20:53:00.793" v="76"/>
          <ac:picMkLst>
            <pc:docMk/>
            <pc:sldMk cId="1308554013" sldId="274"/>
            <ac:picMk id="6" creationId="{4323F9E6-5339-42AE-8CE9-9F07700F3787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1-31T21:03:03.650" v="115" actId="14100"/>
        <pc:sldMkLst>
          <pc:docMk/>
          <pc:sldMk cId="3552145437" sldId="275"/>
        </pc:sldMkLst>
        <pc:spChg chg="mod">
          <ac:chgData name="Jesús Daniel López Jiménez" userId="1efc080c-7d9f-4b02-b83c-05e923b9b54c" providerId="ADAL" clId="{51352CC5-E8C2-4E76-89C2-44DA847F7C9C}" dt="2022-01-31T21:02:03.648" v="102" actId="27636"/>
          <ac:spMkLst>
            <pc:docMk/>
            <pc:sldMk cId="3552145437" sldId="275"/>
            <ac:spMk id="2" creationId="{84CCCCB2-9741-48A3-B9C6-BC56E624FCD4}"/>
          </ac:spMkLst>
        </pc:spChg>
        <pc:spChg chg="add mod">
          <ac:chgData name="Jesús Daniel López Jiménez" userId="1efc080c-7d9f-4b02-b83c-05e923b9b54c" providerId="ADAL" clId="{51352CC5-E8C2-4E76-89C2-44DA847F7C9C}" dt="2022-01-31T21:03:03.650" v="115" actId="14100"/>
          <ac:spMkLst>
            <pc:docMk/>
            <pc:sldMk cId="3552145437" sldId="275"/>
            <ac:spMk id="3" creationId="{D3A20138-1773-45FC-AD06-ABA5C13CED52}"/>
          </ac:spMkLst>
        </pc:spChg>
        <pc:picChg chg="add mod">
          <ac:chgData name="Jesús Daniel López Jiménez" userId="1efc080c-7d9f-4b02-b83c-05e923b9b54c" providerId="ADAL" clId="{51352CC5-E8C2-4E76-89C2-44DA847F7C9C}" dt="2022-01-31T21:02:57.343" v="112" actId="1076"/>
          <ac:picMkLst>
            <pc:docMk/>
            <pc:sldMk cId="3552145437" sldId="275"/>
            <ac:picMk id="4" creationId="{41DEA50D-85D7-4F0B-838C-A5863470AB71}"/>
          </ac:picMkLst>
        </pc:picChg>
      </pc:sldChg>
      <pc:sldChg chg="addSp delSp modSp add mod">
        <pc:chgData name="Jesús Daniel López Jiménez" userId="1efc080c-7d9f-4b02-b83c-05e923b9b54c" providerId="ADAL" clId="{51352CC5-E8C2-4E76-89C2-44DA847F7C9C}" dt="2022-01-31T21:06:16.202" v="159" actId="478"/>
        <pc:sldMkLst>
          <pc:docMk/>
          <pc:sldMk cId="252710353" sldId="276"/>
        </pc:sldMkLst>
        <pc:spChg chg="mod">
          <ac:chgData name="Jesús Daniel López Jiménez" userId="1efc080c-7d9f-4b02-b83c-05e923b9b54c" providerId="ADAL" clId="{51352CC5-E8C2-4E76-89C2-44DA847F7C9C}" dt="2022-01-31T21:03:38.521" v="124" actId="113"/>
          <ac:spMkLst>
            <pc:docMk/>
            <pc:sldMk cId="252710353" sldId="276"/>
            <ac:spMk id="4" creationId="{06EFC8CC-E28A-4810-8F82-F87DC219660D}"/>
          </ac:spMkLst>
        </pc:spChg>
        <pc:picChg chg="del">
          <ac:chgData name="Jesús Daniel López Jiménez" userId="1efc080c-7d9f-4b02-b83c-05e923b9b54c" providerId="ADAL" clId="{51352CC5-E8C2-4E76-89C2-44DA847F7C9C}" dt="2022-01-31T21:03:20.415" v="117" actId="478"/>
          <ac:picMkLst>
            <pc:docMk/>
            <pc:sldMk cId="252710353" sldId="276"/>
            <ac:picMk id="5" creationId="{71A93333-7803-4AC9-B524-08CF12242677}"/>
          </ac:picMkLst>
        </pc:picChg>
        <pc:picChg chg="del">
          <ac:chgData name="Jesús Daniel López Jiménez" userId="1efc080c-7d9f-4b02-b83c-05e923b9b54c" providerId="ADAL" clId="{51352CC5-E8C2-4E76-89C2-44DA847F7C9C}" dt="2022-01-31T21:03:21.521" v="118" actId="478"/>
          <ac:picMkLst>
            <pc:docMk/>
            <pc:sldMk cId="252710353" sldId="276"/>
            <ac:picMk id="6" creationId="{4323F9E6-5339-42AE-8CE9-9F07700F3787}"/>
          </ac:picMkLst>
        </pc:picChg>
        <pc:picChg chg="add del mod">
          <ac:chgData name="Jesús Daniel López Jiménez" userId="1efc080c-7d9f-4b02-b83c-05e923b9b54c" providerId="ADAL" clId="{51352CC5-E8C2-4E76-89C2-44DA847F7C9C}" dt="2022-01-31T21:06:16.202" v="159" actId="478"/>
          <ac:picMkLst>
            <pc:docMk/>
            <pc:sldMk cId="252710353" sldId="276"/>
            <ac:picMk id="7" creationId="{9019D6E0-632F-44CA-B6F8-4A25C493963A}"/>
          </ac:picMkLst>
        </pc:picChg>
      </pc:sldChg>
      <pc:sldChg chg="addSp modSp add mod modAnim">
        <pc:chgData name="Jesús Daniel López Jiménez" userId="1efc080c-7d9f-4b02-b83c-05e923b9b54c" providerId="ADAL" clId="{51352CC5-E8C2-4E76-89C2-44DA847F7C9C}" dt="2022-01-31T21:04:57.045" v="140" actId="1076"/>
        <pc:sldMkLst>
          <pc:docMk/>
          <pc:sldMk cId="3105735910" sldId="277"/>
        </pc:sldMkLst>
        <pc:spChg chg="mod">
          <ac:chgData name="Jesús Daniel López Jiménez" userId="1efc080c-7d9f-4b02-b83c-05e923b9b54c" providerId="ADAL" clId="{51352CC5-E8C2-4E76-89C2-44DA847F7C9C}" dt="2022-01-31T21:04:34.740" v="136" actId="113"/>
          <ac:spMkLst>
            <pc:docMk/>
            <pc:sldMk cId="3105735910" sldId="277"/>
            <ac:spMk id="4" creationId="{06EFC8CC-E28A-4810-8F82-F87DC219660D}"/>
          </ac:spMkLst>
        </pc:spChg>
        <pc:spChg chg="add mod">
          <ac:chgData name="Jesús Daniel López Jiménez" userId="1efc080c-7d9f-4b02-b83c-05e923b9b54c" providerId="ADAL" clId="{51352CC5-E8C2-4E76-89C2-44DA847F7C9C}" dt="2022-01-31T21:04:57.045" v="140" actId="1076"/>
          <ac:spMkLst>
            <pc:docMk/>
            <pc:sldMk cId="3105735910" sldId="277"/>
            <ac:spMk id="6" creationId="{96A4F913-E939-487A-8E0F-0626BDF81100}"/>
          </ac:spMkLst>
        </pc:spChg>
        <pc:picChg chg="add mod">
          <ac:chgData name="Jesús Daniel López Jiménez" userId="1efc080c-7d9f-4b02-b83c-05e923b9b54c" providerId="ADAL" clId="{51352CC5-E8C2-4E76-89C2-44DA847F7C9C}" dt="2022-01-31T21:04:50.526" v="138" actId="1076"/>
          <ac:picMkLst>
            <pc:docMk/>
            <pc:sldMk cId="3105735910" sldId="277"/>
            <ac:picMk id="5" creationId="{6224EADE-7F07-4474-84DF-BE83C8F0387E}"/>
          </ac:picMkLst>
        </pc:picChg>
      </pc:sldChg>
      <pc:sldChg chg="addSp delSp modSp add mod delAnim">
        <pc:chgData name="Jesús Daniel López Jiménez" userId="1efc080c-7d9f-4b02-b83c-05e923b9b54c" providerId="ADAL" clId="{51352CC5-E8C2-4E76-89C2-44DA847F7C9C}" dt="2022-01-31T21:05:55.181" v="157" actId="1076"/>
        <pc:sldMkLst>
          <pc:docMk/>
          <pc:sldMk cId="866334211" sldId="278"/>
        </pc:sldMkLst>
        <pc:spChg chg="mod">
          <ac:chgData name="Jesús Daniel López Jiménez" userId="1efc080c-7d9f-4b02-b83c-05e923b9b54c" providerId="ADAL" clId="{51352CC5-E8C2-4E76-89C2-44DA847F7C9C}" dt="2022-01-31T21:05:55.181" v="157" actId="1076"/>
          <ac:spMkLst>
            <pc:docMk/>
            <pc:sldMk cId="866334211" sldId="278"/>
            <ac:spMk id="4" creationId="{06EFC8CC-E28A-4810-8F82-F87DC219660D}"/>
          </ac:spMkLst>
        </pc:spChg>
        <pc:spChg chg="del">
          <ac:chgData name="Jesús Daniel López Jiménez" userId="1efc080c-7d9f-4b02-b83c-05e923b9b54c" providerId="ADAL" clId="{51352CC5-E8C2-4E76-89C2-44DA847F7C9C}" dt="2022-01-31T21:05:22.931" v="145" actId="478"/>
          <ac:spMkLst>
            <pc:docMk/>
            <pc:sldMk cId="866334211" sldId="278"/>
            <ac:spMk id="6" creationId="{96A4F913-E939-487A-8E0F-0626BDF81100}"/>
          </ac:spMkLst>
        </pc:spChg>
        <pc:picChg chg="del">
          <ac:chgData name="Jesús Daniel López Jiménez" userId="1efc080c-7d9f-4b02-b83c-05e923b9b54c" providerId="ADAL" clId="{51352CC5-E8C2-4E76-89C2-44DA847F7C9C}" dt="2022-01-31T21:05:21.059" v="144" actId="478"/>
          <ac:picMkLst>
            <pc:docMk/>
            <pc:sldMk cId="866334211" sldId="278"/>
            <ac:picMk id="5" creationId="{6224EADE-7F07-4474-84DF-BE83C8F0387E}"/>
          </ac:picMkLst>
        </pc:picChg>
        <pc:picChg chg="add mod">
          <ac:chgData name="Jesús Daniel López Jiménez" userId="1efc080c-7d9f-4b02-b83c-05e923b9b54c" providerId="ADAL" clId="{51352CC5-E8C2-4E76-89C2-44DA847F7C9C}" dt="2022-01-31T21:05:50.731" v="155" actId="1076"/>
          <ac:picMkLst>
            <pc:docMk/>
            <pc:sldMk cId="866334211" sldId="278"/>
            <ac:picMk id="7" creationId="{780232DE-4AF4-4070-8341-FE4EF6EEF794}"/>
          </ac:picMkLst>
        </pc:picChg>
      </pc:sldChg>
      <pc:sldChg chg="new del">
        <pc:chgData name="Jesús Daniel López Jiménez" userId="1efc080c-7d9f-4b02-b83c-05e923b9b54c" providerId="ADAL" clId="{51352CC5-E8C2-4E76-89C2-44DA847F7C9C}" dt="2022-01-31T21:05:16.045" v="142" actId="680"/>
        <pc:sldMkLst>
          <pc:docMk/>
          <pc:sldMk cId="2035239912" sldId="278"/>
        </pc:sldMkLst>
      </pc:sldChg>
      <pc:sldChg chg="addSp delSp modSp add mod chgLayout">
        <pc:chgData name="Jesús Daniel López Jiménez" userId="1efc080c-7d9f-4b02-b83c-05e923b9b54c" providerId="ADAL" clId="{51352CC5-E8C2-4E76-89C2-44DA847F7C9C}" dt="2022-01-31T21:08:30.434" v="193" actId="1076"/>
        <pc:sldMkLst>
          <pc:docMk/>
          <pc:sldMk cId="583707217" sldId="1019"/>
        </pc:sldMkLst>
        <pc:spChg chg="add mod ord">
          <ac:chgData name="Jesús Daniel López Jiménez" userId="1efc080c-7d9f-4b02-b83c-05e923b9b54c" providerId="ADAL" clId="{51352CC5-E8C2-4E76-89C2-44DA847F7C9C}" dt="2022-01-31T21:08:24.485" v="191" actId="27636"/>
          <ac:spMkLst>
            <pc:docMk/>
            <pc:sldMk cId="583707217" sldId="1019"/>
            <ac:spMk id="2" creationId="{6C429699-E96B-4977-971C-283EC7FE18E8}"/>
          </ac:spMkLst>
        </pc:spChg>
        <pc:spChg chg="del mod">
          <ac:chgData name="Jesús Daniel López Jiménez" userId="1efc080c-7d9f-4b02-b83c-05e923b9b54c" providerId="ADAL" clId="{51352CC5-E8C2-4E76-89C2-44DA847F7C9C}" dt="2022-01-31T21:08:18.570" v="183" actId="478"/>
          <ac:spMkLst>
            <pc:docMk/>
            <pc:sldMk cId="583707217" sldId="1019"/>
            <ac:spMk id="10" creationId="{6F160F68-B7CE-DD44-9CD7-FE651A02955D}"/>
          </ac:spMkLst>
        </pc:spChg>
        <pc:graphicFrameChg chg="mod">
          <ac:chgData name="Jesús Daniel López Jiménez" userId="1efc080c-7d9f-4b02-b83c-05e923b9b54c" providerId="ADAL" clId="{51352CC5-E8C2-4E76-89C2-44DA847F7C9C}" dt="2022-01-31T21:08:30.434" v="193" actId="1076"/>
          <ac:graphicFrameMkLst>
            <pc:docMk/>
            <pc:sldMk cId="583707217" sldId="1019"/>
            <ac:graphicFrameMk id="4" creationId="{C88F5119-6959-48E4-B710-BEFE5717E996}"/>
          </ac:graphicFrameMkLst>
        </pc:graphicFrameChg>
      </pc:sldChg>
      <pc:sldChg chg="addSp delSp modSp add mod chgLayout">
        <pc:chgData name="Jesús Daniel López Jiménez" userId="1efc080c-7d9f-4b02-b83c-05e923b9b54c" providerId="ADAL" clId="{51352CC5-E8C2-4E76-89C2-44DA847F7C9C}" dt="2022-01-31T21:08:47.865" v="205" actId="27636"/>
        <pc:sldMkLst>
          <pc:docMk/>
          <pc:sldMk cId="220937574" sldId="1020"/>
        </pc:sldMkLst>
        <pc:spChg chg="add mod ord">
          <ac:chgData name="Jesús Daniel López Jiménez" userId="1efc080c-7d9f-4b02-b83c-05e923b9b54c" providerId="ADAL" clId="{51352CC5-E8C2-4E76-89C2-44DA847F7C9C}" dt="2022-01-31T21:08:47.865" v="205" actId="27636"/>
          <ac:spMkLst>
            <pc:docMk/>
            <pc:sldMk cId="220937574" sldId="1020"/>
            <ac:spMk id="2" creationId="{0826BFBB-1E3D-452F-B1A5-459CB584AECD}"/>
          </ac:spMkLst>
        </pc:spChg>
        <pc:spChg chg="del mod">
          <ac:chgData name="Jesús Daniel López Jiménez" userId="1efc080c-7d9f-4b02-b83c-05e923b9b54c" providerId="ADAL" clId="{51352CC5-E8C2-4E76-89C2-44DA847F7C9C}" dt="2022-01-31T21:08:42.168" v="197" actId="478"/>
          <ac:spMkLst>
            <pc:docMk/>
            <pc:sldMk cId="220937574" sldId="1020"/>
            <ac:spMk id="10" creationId="{6F160F68-B7CE-DD44-9CD7-FE651A02955D}"/>
          </ac:spMkLst>
        </pc:spChg>
        <pc:picChg chg="mod">
          <ac:chgData name="Jesús Daniel López Jiménez" userId="1efc080c-7d9f-4b02-b83c-05e923b9b54c" providerId="ADAL" clId="{51352CC5-E8C2-4E76-89C2-44DA847F7C9C}" dt="2022-01-31T21:08:37.450" v="195" actId="1076"/>
          <ac:picMkLst>
            <pc:docMk/>
            <pc:sldMk cId="220937574" sldId="1020"/>
            <ac:picMk id="4" creationId="{7AD48112-AEAB-46E8-A0AF-AABD658B0915}"/>
          </ac:picMkLst>
        </pc:picChg>
      </pc:sldChg>
      <pc:sldChg chg="addSp delSp modSp add mod chgLayout">
        <pc:chgData name="Jesús Daniel López Jiménez" userId="1efc080c-7d9f-4b02-b83c-05e923b9b54c" providerId="ADAL" clId="{51352CC5-E8C2-4E76-89C2-44DA847F7C9C}" dt="2022-01-31T21:10:16.957" v="251" actId="1076"/>
        <pc:sldMkLst>
          <pc:docMk/>
          <pc:sldMk cId="3921051963" sldId="1021"/>
        </pc:sldMkLst>
        <pc:spChg chg="add mod ord">
          <ac:chgData name="Jesús Daniel López Jiménez" userId="1efc080c-7d9f-4b02-b83c-05e923b9b54c" providerId="ADAL" clId="{51352CC5-E8C2-4E76-89C2-44DA847F7C9C}" dt="2022-01-31T21:09:02.314" v="217" actId="27636"/>
          <ac:spMkLst>
            <pc:docMk/>
            <pc:sldMk cId="3921051963" sldId="1021"/>
            <ac:spMk id="2" creationId="{D7B4809F-B655-443A-AFB2-CA4ACC337BA5}"/>
          </ac:spMkLst>
        </pc:spChg>
        <pc:spChg chg="del mod">
          <ac:chgData name="Jesús Daniel López Jiménez" userId="1efc080c-7d9f-4b02-b83c-05e923b9b54c" providerId="ADAL" clId="{51352CC5-E8C2-4E76-89C2-44DA847F7C9C}" dt="2022-01-31T21:08:56.782" v="209" actId="478"/>
          <ac:spMkLst>
            <pc:docMk/>
            <pc:sldMk cId="3921051963" sldId="1021"/>
            <ac:spMk id="10" creationId="{6F160F68-B7CE-DD44-9CD7-FE651A02955D}"/>
          </ac:spMkLst>
        </pc:spChg>
        <pc:picChg chg="mod">
          <ac:chgData name="Jesús Daniel López Jiménez" userId="1efc080c-7d9f-4b02-b83c-05e923b9b54c" providerId="ADAL" clId="{51352CC5-E8C2-4E76-89C2-44DA847F7C9C}" dt="2022-01-31T21:10:16.957" v="251" actId="1076"/>
          <ac:picMkLst>
            <pc:docMk/>
            <pc:sldMk cId="3921051963" sldId="1021"/>
            <ac:picMk id="6146" creationId="{FC3C20C6-F0F7-46B5-A224-F64F572ED7D8}"/>
          </ac:picMkLst>
        </pc:picChg>
      </pc:sldChg>
      <pc:sldChg chg="addSp delSp modSp add mod chgLayout">
        <pc:chgData name="Jesús Daniel López Jiménez" userId="1efc080c-7d9f-4b02-b83c-05e923b9b54c" providerId="ADAL" clId="{51352CC5-E8C2-4E76-89C2-44DA847F7C9C}" dt="2022-01-31T21:09:35.809" v="227" actId="27636"/>
        <pc:sldMkLst>
          <pc:docMk/>
          <pc:sldMk cId="3668476829" sldId="1022"/>
        </pc:sldMkLst>
        <pc:spChg chg="add mod ord">
          <ac:chgData name="Jesús Daniel López Jiménez" userId="1efc080c-7d9f-4b02-b83c-05e923b9b54c" providerId="ADAL" clId="{51352CC5-E8C2-4E76-89C2-44DA847F7C9C}" dt="2022-01-31T21:09:35.809" v="227" actId="27636"/>
          <ac:spMkLst>
            <pc:docMk/>
            <pc:sldMk cId="3668476829" sldId="1022"/>
            <ac:spMk id="2" creationId="{29BEA856-965E-4409-946E-03FEFCFB9C2C}"/>
          </ac:spMkLst>
        </pc:spChg>
        <pc:spChg chg="del mod">
          <ac:chgData name="Jesús Daniel López Jiménez" userId="1efc080c-7d9f-4b02-b83c-05e923b9b54c" providerId="ADAL" clId="{51352CC5-E8C2-4E76-89C2-44DA847F7C9C}" dt="2022-01-31T21:09:29.960" v="219" actId="478"/>
          <ac:spMkLst>
            <pc:docMk/>
            <pc:sldMk cId="3668476829" sldId="1022"/>
            <ac:spMk id="10" creationId="{6F160F68-B7CE-DD44-9CD7-FE651A02955D}"/>
          </ac:spMkLst>
        </pc:spChg>
      </pc:sldChg>
      <pc:sldChg chg="addSp delSp modSp add mod chgLayout">
        <pc:chgData name="Jesús Daniel López Jiménez" userId="1efc080c-7d9f-4b02-b83c-05e923b9b54c" providerId="ADAL" clId="{51352CC5-E8C2-4E76-89C2-44DA847F7C9C}" dt="2022-01-31T21:10:21.727" v="252" actId="1076"/>
        <pc:sldMkLst>
          <pc:docMk/>
          <pc:sldMk cId="3220201561" sldId="1023"/>
        </pc:sldMkLst>
        <pc:spChg chg="add mod ord">
          <ac:chgData name="Jesús Daniel López Jiménez" userId="1efc080c-7d9f-4b02-b83c-05e923b9b54c" providerId="ADAL" clId="{51352CC5-E8C2-4E76-89C2-44DA847F7C9C}" dt="2022-01-31T21:09:51.069" v="237" actId="27636"/>
          <ac:spMkLst>
            <pc:docMk/>
            <pc:sldMk cId="3220201561" sldId="1023"/>
            <ac:spMk id="2" creationId="{DAC76900-7561-4E44-AE99-41E3FF24F9BD}"/>
          </ac:spMkLst>
        </pc:spChg>
        <pc:spChg chg="del mod">
          <ac:chgData name="Jesús Daniel López Jiménez" userId="1efc080c-7d9f-4b02-b83c-05e923b9b54c" providerId="ADAL" clId="{51352CC5-E8C2-4E76-89C2-44DA847F7C9C}" dt="2022-01-31T21:09:46.371" v="229" actId="478"/>
          <ac:spMkLst>
            <pc:docMk/>
            <pc:sldMk cId="3220201561" sldId="1023"/>
            <ac:spMk id="10" creationId="{6F160F68-B7CE-DD44-9CD7-FE651A02955D}"/>
          </ac:spMkLst>
        </pc:spChg>
        <pc:picChg chg="mod">
          <ac:chgData name="Jesús Daniel López Jiménez" userId="1efc080c-7d9f-4b02-b83c-05e923b9b54c" providerId="ADAL" clId="{51352CC5-E8C2-4E76-89C2-44DA847F7C9C}" dt="2022-01-31T21:10:21.727" v="252" actId="1076"/>
          <ac:picMkLst>
            <pc:docMk/>
            <pc:sldMk cId="3220201561" sldId="1023"/>
            <ac:picMk id="8194" creationId="{AF77E4CA-4A75-4093-AB41-A03EC9B908DF}"/>
          </ac:picMkLst>
        </pc:picChg>
      </pc:sldChg>
      <pc:sldChg chg="addSp modSp add mod chgLayout">
        <pc:chgData name="Jesús Daniel López Jiménez" userId="1efc080c-7d9f-4b02-b83c-05e923b9b54c" providerId="ADAL" clId="{51352CC5-E8C2-4E76-89C2-44DA847F7C9C}" dt="2022-01-31T21:10:24.362" v="253" actId="1076"/>
        <pc:sldMkLst>
          <pc:docMk/>
          <pc:sldMk cId="3925532022" sldId="1024"/>
        </pc:sldMkLst>
        <pc:spChg chg="add mod ord">
          <ac:chgData name="Jesús Daniel López Jiménez" userId="1efc080c-7d9f-4b02-b83c-05e923b9b54c" providerId="ADAL" clId="{51352CC5-E8C2-4E76-89C2-44DA847F7C9C}" dt="2022-01-31T21:10:00.050" v="246" actId="27636"/>
          <ac:spMkLst>
            <pc:docMk/>
            <pc:sldMk cId="3925532022" sldId="1024"/>
            <ac:spMk id="2" creationId="{BA7A2485-523D-4072-86F0-A2F950D7F173}"/>
          </ac:spMkLst>
        </pc:spChg>
        <pc:spChg chg="mod">
          <ac:chgData name="Jesús Daniel López Jiménez" userId="1efc080c-7d9f-4b02-b83c-05e923b9b54c" providerId="ADAL" clId="{51352CC5-E8C2-4E76-89C2-44DA847F7C9C}" dt="2022-01-31T21:09:54.485" v="238" actId="21"/>
          <ac:spMkLst>
            <pc:docMk/>
            <pc:sldMk cId="3925532022" sldId="1024"/>
            <ac:spMk id="10" creationId="{6F160F68-B7CE-DD44-9CD7-FE651A02955D}"/>
          </ac:spMkLst>
        </pc:spChg>
        <pc:picChg chg="mod">
          <ac:chgData name="Jesús Daniel López Jiménez" userId="1efc080c-7d9f-4b02-b83c-05e923b9b54c" providerId="ADAL" clId="{51352CC5-E8C2-4E76-89C2-44DA847F7C9C}" dt="2022-01-31T21:10:24.362" v="253" actId="1076"/>
          <ac:picMkLst>
            <pc:docMk/>
            <pc:sldMk cId="3925532022" sldId="1024"/>
            <ac:picMk id="9218" creationId="{F4B753A7-072E-41AB-B768-3547403A0835}"/>
          </ac:picMkLst>
        </pc:picChg>
      </pc:sldChg>
      <pc:sldChg chg="addSp delSp modSp add mod chgLayout">
        <pc:chgData name="Jesús Daniel López Jiménez" userId="1efc080c-7d9f-4b02-b83c-05e923b9b54c" providerId="ADAL" clId="{51352CC5-E8C2-4E76-89C2-44DA847F7C9C}" dt="2022-01-31T21:08:08.910" v="181" actId="1076"/>
        <pc:sldMkLst>
          <pc:docMk/>
          <pc:sldMk cId="1891219778" sldId="1037"/>
        </pc:sldMkLst>
        <pc:spChg chg="add mod ord">
          <ac:chgData name="Jesús Daniel López Jiménez" userId="1efc080c-7d9f-4b02-b83c-05e923b9b54c" providerId="ADAL" clId="{51352CC5-E8C2-4E76-89C2-44DA847F7C9C}" dt="2022-01-31T21:07:30.247" v="173" actId="1076"/>
          <ac:spMkLst>
            <pc:docMk/>
            <pc:sldMk cId="1891219778" sldId="1037"/>
            <ac:spMk id="2" creationId="{F276033C-4A7D-4CC2-AFCF-D324F999BF29}"/>
          </ac:spMkLst>
        </pc:spChg>
        <pc:spChg chg="del mod">
          <ac:chgData name="Jesús Daniel López Jiménez" userId="1efc080c-7d9f-4b02-b83c-05e923b9b54c" providerId="ADAL" clId="{51352CC5-E8C2-4E76-89C2-44DA847F7C9C}" dt="2022-01-31T21:07:20.740" v="164" actId="478"/>
          <ac:spMkLst>
            <pc:docMk/>
            <pc:sldMk cId="1891219778" sldId="1037"/>
            <ac:spMk id="3" creationId="{9404913A-69EA-4F2A-89DC-ADF538ECB819}"/>
          </ac:spMkLst>
        </pc:spChg>
        <pc:spChg chg="mod">
          <ac:chgData name="Jesús Daniel López Jiménez" userId="1efc080c-7d9f-4b02-b83c-05e923b9b54c" providerId="ADAL" clId="{51352CC5-E8C2-4E76-89C2-44DA847F7C9C}" dt="2022-01-31T21:08:08.910" v="181" actId="1076"/>
          <ac:spMkLst>
            <pc:docMk/>
            <pc:sldMk cId="1891219778" sldId="1037"/>
            <ac:spMk id="11" creationId="{AD11F4B4-15DE-4D24-8D82-CA84F6AB64C8}"/>
          </ac:spMkLst>
        </pc:spChg>
        <pc:spChg chg="mod">
          <ac:chgData name="Jesús Daniel López Jiménez" userId="1efc080c-7d9f-4b02-b83c-05e923b9b54c" providerId="ADAL" clId="{51352CC5-E8C2-4E76-89C2-44DA847F7C9C}" dt="2022-01-31T21:08:01.161" v="180" actId="14100"/>
          <ac:spMkLst>
            <pc:docMk/>
            <pc:sldMk cId="1891219778" sldId="1037"/>
            <ac:spMk id="12" creationId="{E4BA7FE3-0D96-4660-94DA-129FF3468596}"/>
          </ac:spMkLst>
        </pc:spChg>
        <pc:spChg chg="mod">
          <ac:chgData name="Jesús Daniel López Jiménez" userId="1efc080c-7d9f-4b02-b83c-05e923b9b54c" providerId="ADAL" clId="{51352CC5-E8C2-4E76-89C2-44DA847F7C9C}" dt="2022-01-31T21:07:51.601" v="177" actId="1076"/>
          <ac:spMkLst>
            <pc:docMk/>
            <pc:sldMk cId="1891219778" sldId="1037"/>
            <ac:spMk id="13" creationId="{F6E72020-E3B6-41B7-BC35-1410E295E597}"/>
          </ac:spMkLst>
        </pc:spChg>
        <pc:picChg chg="mod">
          <ac:chgData name="Jesús Daniel López Jiménez" userId="1efc080c-7d9f-4b02-b83c-05e923b9b54c" providerId="ADAL" clId="{51352CC5-E8C2-4E76-89C2-44DA847F7C9C}" dt="2022-01-31T21:07:41.061" v="174" actId="14100"/>
          <ac:picMkLst>
            <pc:docMk/>
            <pc:sldMk cId="1891219778" sldId="1037"/>
            <ac:picMk id="8" creationId="{6118E6D5-BA35-4D17-AA45-660E98309449}"/>
          </ac:picMkLst>
        </pc:picChg>
        <pc:picChg chg="mod">
          <ac:chgData name="Jesús Daniel López Jiménez" userId="1efc080c-7d9f-4b02-b83c-05e923b9b54c" providerId="ADAL" clId="{51352CC5-E8C2-4E76-89C2-44DA847F7C9C}" dt="2022-01-31T21:07:55.361" v="178" actId="1076"/>
          <ac:picMkLst>
            <pc:docMk/>
            <pc:sldMk cId="1891219778" sldId="1037"/>
            <ac:picMk id="10" creationId="{9DDEC640-C71E-44F7-98D0-41668AF50FCC}"/>
          </ac:picMkLst>
        </pc:picChg>
      </pc:sldChg>
      <pc:sldChg chg="addSp delSp modSp new mod">
        <pc:chgData name="Jesús Daniel López Jiménez" userId="1efc080c-7d9f-4b02-b83c-05e923b9b54c" providerId="ADAL" clId="{51352CC5-E8C2-4E76-89C2-44DA847F7C9C}" dt="2022-01-31T21:19:09.755" v="310" actId="1076"/>
        <pc:sldMkLst>
          <pc:docMk/>
          <pc:sldMk cId="1482594656" sldId="1038"/>
        </pc:sldMkLst>
        <pc:spChg chg="mod">
          <ac:chgData name="Jesús Daniel López Jiménez" userId="1efc080c-7d9f-4b02-b83c-05e923b9b54c" providerId="ADAL" clId="{51352CC5-E8C2-4E76-89C2-44DA847F7C9C}" dt="2022-01-31T21:11:18.245" v="292" actId="14100"/>
          <ac:spMkLst>
            <pc:docMk/>
            <pc:sldMk cId="1482594656" sldId="1038"/>
            <ac:spMk id="2" creationId="{46B3FEE8-CC18-48F0-BB34-16AB2910226A}"/>
          </ac:spMkLst>
        </pc:spChg>
        <pc:spChg chg="add del mod">
          <ac:chgData name="Jesús Daniel López Jiménez" userId="1efc080c-7d9f-4b02-b83c-05e923b9b54c" providerId="ADAL" clId="{51352CC5-E8C2-4E76-89C2-44DA847F7C9C}" dt="2022-01-31T21:19:00.074" v="306" actId="478"/>
          <ac:spMkLst>
            <pc:docMk/>
            <pc:sldMk cId="1482594656" sldId="1038"/>
            <ac:spMk id="4" creationId="{ED61FFB3-FB30-438E-AABC-A587766CAA74}"/>
          </ac:spMkLst>
        </pc:spChg>
        <pc:spChg chg="add mod">
          <ac:chgData name="Jesús Daniel López Jiménez" userId="1efc080c-7d9f-4b02-b83c-05e923b9b54c" providerId="ADAL" clId="{51352CC5-E8C2-4E76-89C2-44DA847F7C9C}" dt="2022-01-31T21:19:09.755" v="310" actId="1076"/>
          <ac:spMkLst>
            <pc:docMk/>
            <pc:sldMk cId="1482594656" sldId="1038"/>
            <ac:spMk id="8" creationId="{E2458398-FB8D-4050-A4F2-06BBD4FFAF8A}"/>
          </ac:spMkLst>
        </pc:spChg>
        <pc:picChg chg="add del mod">
          <ac:chgData name="Jesús Daniel López Jiménez" userId="1efc080c-7d9f-4b02-b83c-05e923b9b54c" providerId="ADAL" clId="{51352CC5-E8C2-4E76-89C2-44DA847F7C9C}" dt="2022-01-31T21:19:00.074" v="306" actId="478"/>
          <ac:picMkLst>
            <pc:docMk/>
            <pc:sldMk cId="1482594656" sldId="1038"/>
            <ac:picMk id="6" creationId="{D1AB862F-2CAD-4D95-88AF-4F877B48D686}"/>
          </ac:picMkLst>
        </pc:picChg>
        <pc:picChg chg="add mod">
          <ac:chgData name="Jesús Daniel López Jiménez" userId="1efc080c-7d9f-4b02-b83c-05e923b9b54c" providerId="ADAL" clId="{51352CC5-E8C2-4E76-89C2-44DA847F7C9C}" dt="2022-01-31T21:19:05.201" v="309" actId="1076"/>
          <ac:picMkLst>
            <pc:docMk/>
            <pc:sldMk cId="1482594656" sldId="1038"/>
            <ac:picMk id="7" creationId="{6125E7DC-0FA8-455A-9000-FF0FD4019A0C}"/>
          </ac:picMkLst>
        </pc:picChg>
      </pc:sldChg>
      <pc:sldChg chg="add">
        <pc:chgData name="Jesús Daniel López Jiménez" userId="1efc080c-7d9f-4b02-b83c-05e923b9b54c" providerId="ADAL" clId="{51352CC5-E8C2-4E76-89C2-44DA847F7C9C}" dt="2022-01-31T21:18:56.595" v="305" actId="2890"/>
        <pc:sldMkLst>
          <pc:docMk/>
          <pc:sldMk cId="1816800662" sldId="1039"/>
        </pc:sldMkLst>
      </pc:sldChg>
      <pc:sldChg chg="new del">
        <pc:chgData name="Jesús Daniel López Jiménez" userId="1efc080c-7d9f-4b02-b83c-05e923b9b54c" providerId="ADAL" clId="{51352CC5-E8C2-4E76-89C2-44DA847F7C9C}" dt="2022-01-31T21:18:54.097" v="304" actId="47"/>
        <pc:sldMkLst>
          <pc:docMk/>
          <pc:sldMk cId="3230633487" sldId="1039"/>
        </pc:sldMkLst>
      </pc:sldChg>
      <pc:sldChg chg="addSp delSp modSp add mod modClrScheme chgLayout">
        <pc:chgData name="Jesús Daniel López Jiménez" userId="1efc080c-7d9f-4b02-b83c-05e923b9b54c" providerId="ADAL" clId="{51352CC5-E8C2-4E76-89C2-44DA847F7C9C}" dt="2022-01-31T22:37:54.607" v="451" actId="20577"/>
        <pc:sldMkLst>
          <pc:docMk/>
          <pc:sldMk cId="2331893227" sldId="1303"/>
        </pc:sldMkLst>
        <pc:spChg chg="add mod ord">
          <ac:chgData name="Jesús Daniel López Jiménez" userId="1efc080c-7d9f-4b02-b83c-05e923b9b54c" providerId="ADAL" clId="{51352CC5-E8C2-4E76-89C2-44DA847F7C9C}" dt="2022-01-31T21:19:51.590" v="322" actId="27636"/>
          <ac:spMkLst>
            <pc:docMk/>
            <pc:sldMk cId="2331893227" sldId="1303"/>
            <ac:spMk id="3" creationId="{1BFA62AC-5B90-4F35-BC91-841AAF081531}"/>
          </ac:spMkLst>
        </pc:spChg>
        <pc:spChg chg="mod">
          <ac:chgData name="Jesús Daniel López Jiménez" userId="1efc080c-7d9f-4b02-b83c-05e923b9b54c" providerId="ADAL" clId="{51352CC5-E8C2-4E76-89C2-44DA847F7C9C}" dt="2022-01-31T22:37:54.607" v="451" actId="20577"/>
          <ac:spMkLst>
            <pc:docMk/>
            <pc:sldMk cId="2331893227" sldId="1303"/>
            <ac:spMk id="5" creationId="{32DD9DF5-9C16-4664-8CE2-6ED894212920}"/>
          </ac:spMkLst>
        </pc:spChg>
        <pc:spChg chg="del mod">
          <ac:chgData name="Jesús Daniel López Jiménez" userId="1efc080c-7d9f-4b02-b83c-05e923b9b54c" providerId="ADAL" clId="{51352CC5-E8C2-4E76-89C2-44DA847F7C9C}" dt="2022-01-31T21:19:47.989" v="315" actId="478"/>
          <ac:spMkLst>
            <pc:docMk/>
            <pc:sldMk cId="2331893227" sldId="1303"/>
            <ac:spMk id="10" creationId="{6F160F68-B7CE-DD44-9CD7-FE651A02955D}"/>
          </ac:spMkLst>
        </pc:spChg>
        <pc:picChg chg="del">
          <ac:chgData name="Jesús Daniel López Jiménez" userId="1efc080c-7d9f-4b02-b83c-05e923b9b54c" providerId="ADAL" clId="{51352CC5-E8C2-4E76-89C2-44DA847F7C9C}" dt="2022-01-31T22:37:48.723" v="447" actId="478"/>
          <ac:picMkLst>
            <pc:docMk/>
            <pc:sldMk cId="2331893227" sldId="1303"/>
            <ac:picMk id="2" creationId="{5061E07D-0663-4FF3-A2DF-565E4722FAA9}"/>
          </ac:picMkLst>
        </pc:picChg>
      </pc:sldChg>
      <pc:sldChg chg="addSp delSp modSp add mod modClrScheme chgLayout">
        <pc:chgData name="Jesús Daniel López Jiménez" userId="1efc080c-7d9f-4b02-b83c-05e923b9b54c" providerId="ADAL" clId="{51352CC5-E8C2-4E76-89C2-44DA847F7C9C}" dt="2022-01-31T21:22:25.283" v="347" actId="1076"/>
        <pc:sldMkLst>
          <pc:docMk/>
          <pc:sldMk cId="1882047163" sldId="1304"/>
        </pc:sldMkLst>
        <pc:spChg chg="add mod ord">
          <ac:chgData name="Jesús Daniel López Jiménez" userId="1efc080c-7d9f-4b02-b83c-05e923b9b54c" providerId="ADAL" clId="{51352CC5-E8C2-4E76-89C2-44DA847F7C9C}" dt="2022-01-31T21:20:44.203" v="342" actId="27636"/>
          <ac:spMkLst>
            <pc:docMk/>
            <pc:sldMk cId="1882047163" sldId="1304"/>
            <ac:spMk id="2" creationId="{FE51D239-7B06-4AC1-9B6A-199605CB7424}"/>
          </ac:spMkLst>
        </pc:spChg>
        <pc:spChg chg="mod">
          <ac:chgData name="Jesús Daniel López Jiménez" userId="1efc080c-7d9f-4b02-b83c-05e923b9b54c" providerId="ADAL" clId="{51352CC5-E8C2-4E76-89C2-44DA847F7C9C}" dt="2022-01-31T21:22:25.283" v="347" actId="1076"/>
          <ac:spMkLst>
            <pc:docMk/>
            <pc:sldMk cId="1882047163" sldId="1304"/>
            <ac:spMk id="5" creationId="{32DD9DF5-9C16-4664-8CE2-6ED894212920}"/>
          </ac:spMkLst>
        </pc:spChg>
        <pc:spChg chg="del mod">
          <ac:chgData name="Jesús Daniel López Jiménez" userId="1efc080c-7d9f-4b02-b83c-05e923b9b54c" providerId="ADAL" clId="{51352CC5-E8C2-4E76-89C2-44DA847F7C9C}" dt="2022-01-31T21:20:40.356" v="335" actId="478"/>
          <ac:spMkLst>
            <pc:docMk/>
            <pc:sldMk cId="1882047163" sldId="1304"/>
            <ac:spMk id="10" creationId="{6F160F68-B7CE-DD44-9CD7-FE651A02955D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1:24:39.410" v="420" actId="313"/>
        <pc:sldMkLst>
          <pc:docMk/>
          <pc:sldMk cId="4219384264" sldId="1305"/>
        </pc:sldMkLst>
        <pc:spChg chg="mod">
          <ac:chgData name="Jesús Daniel López Jiménez" userId="1efc080c-7d9f-4b02-b83c-05e923b9b54c" providerId="ADAL" clId="{51352CC5-E8C2-4E76-89C2-44DA847F7C9C}" dt="2022-01-31T21:24:39.410" v="420" actId="313"/>
          <ac:spMkLst>
            <pc:docMk/>
            <pc:sldMk cId="4219384264" sldId="1305"/>
            <ac:spMk id="8" creationId="{6320990D-FE3C-C646-9E67-62ECDA385178}"/>
          </ac:spMkLst>
        </pc:spChg>
      </pc:sldChg>
      <pc:sldChg chg="modSp add mod">
        <pc:chgData name="Jesús Daniel López Jiménez" userId="1efc080c-7d9f-4b02-b83c-05e923b9b54c" providerId="ADAL" clId="{51352CC5-E8C2-4E76-89C2-44DA847F7C9C}" dt="2022-01-31T21:24:36.340" v="419" actId="20577"/>
        <pc:sldMkLst>
          <pc:docMk/>
          <pc:sldMk cId="1376017517" sldId="1306"/>
        </pc:sldMkLst>
        <pc:spChg chg="mod">
          <ac:chgData name="Jesús Daniel López Jiménez" userId="1efc080c-7d9f-4b02-b83c-05e923b9b54c" providerId="ADAL" clId="{51352CC5-E8C2-4E76-89C2-44DA847F7C9C}" dt="2022-01-31T21:24:36.340" v="419" actId="20577"/>
          <ac:spMkLst>
            <pc:docMk/>
            <pc:sldMk cId="1376017517" sldId="1306"/>
            <ac:spMk id="8" creationId="{6320990D-FE3C-C646-9E67-62ECDA385178}"/>
          </ac:spMkLst>
        </pc:spChg>
      </pc:sldChg>
      <pc:sldChg chg="addSp modSp new mod">
        <pc:chgData name="Jesús Daniel López Jiménez" userId="1efc080c-7d9f-4b02-b83c-05e923b9b54c" providerId="ADAL" clId="{51352CC5-E8C2-4E76-89C2-44DA847F7C9C}" dt="2022-01-31T22:10:27.556" v="443"/>
        <pc:sldMkLst>
          <pc:docMk/>
          <pc:sldMk cId="3289738622" sldId="1307"/>
        </pc:sldMkLst>
        <pc:spChg chg="mod">
          <ac:chgData name="Jesús Daniel López Jiménez" userId="1efc080c-7d9f-4b02-b83c-05e923b9b54c" providerId="ADAL" clId="{51352CC5-E8C2-4E76-89C2-44DA847F7C9C}" dt="2022-01-31T22:10:09.100" v="442" actId="20577"/>
          <ac:spMkLst>
            <pc:docMk/>
            <pc:sldMk cId="3289738622" sldId="1307"/>
            <ac:spMk id="2" creationId="{51564BBB-61D3-473F-805F-A0CB729ECEF1}"/>
          </ac:spMkLst>
        </pc:spChg>
        <pc:picChg chg="add mod">
          <ac:chgData name="Jesús Daniel López Jiménez" userId="1efc080c-7d9f-4b02-b83c-05e923b9b54c" providerId="ADAL" clId="{51352CC5-E8C2-4E76-89C2-44DA847F7C9C}" dt="2022-01-31T22:10:27.556" v="443"/>
          <ac:picMkLst>
            <pc:docMk/>
            <pc:sldMk cId="3289738622" sldId="1307"/>
            <ac:picMk id="3" creationId="{DFF93459-8356-4187-8FA4-091D0BDCB8A6}"/>
          </ac:picMkLst>
        </pc:picChg>
      </pc:sldChg>
      <pc:sldChg chg="addSp delSp modSp new mod modAnim">
        <pc:chgData name="Jesús Daniel López Jiménez" userId="1efc080c-7d9f-4b02-b83c-05e923b9b54c" providerId="ADAL" clId="{51352CC5-E8C2-4E76-89C2-44DA847F7C9C}" dt="2022-02-01T01:44:03.485" v="517"/>
        <pc:sldMkLst>
          <pc:docMk/>
          <pc:sldMk cId="1447744101" sldId="1308"/>
        </pc:sldMkLst>
        <pc:spChg chg="del">
          <ac:chgData name="Jesús Daniel López Jiménez" userId="1efc080c-7d9f-4b02-b83c-05e923b9b54c" providerId="ADAL" clId="{51352CC5-E8C2-4E76-89C2-44DA847F7C9C}" dt="2022-01-31T22:10:36.706" v="445" actId="478"/>
          <ac:spMkLst>
            <pc:docMk/>
            <pc:sldMk cId="1447744101" sldId="1308"/>
            <ac:spMk id="2" creationId="{3D95435D-B1EF-48F4-8C7B-58CB33503323}"/>
          </ac:spMkLst>
        </pc:spChg>
        <pc:spChg chg="add mod">
          <ac:chgData name="Jesús Daniel López Jiménez" userId="1efc080c-7d9f-4b02-b83c-05e923b9b54c" providerId="ADAL" clId="{51352CC5-E8C2-4E76-89C2-44DA847F7C9C}" dt="2022-01-31T22:10:37.066" v="446"/>
          <ac:spMkLst>
            <pc:docMk/>
            <pc:sldMk cId="1447744101" sldId="1308"/>
            <ac:spMk id="3" creationId="{F9411D59-AD71-4816-906B-C67C48899456}"/>
          </ac:spMkLst>
        </pc:spChg>
        <pc:spChg chg="add mod">
          <ac:chgData name="Jesús Daniel López Jiménez" userId="1efc080c-7d9f-4b02-b83c-05e923b9b54c" providerId="ADAL" clId="{51352CC5-E8C2-4E76-89C2-44DA847F7C9C}" dt="2022-02-01T01:43:58.589" v="516" actId="14100"/>
          <ac:spMkLst>
            <pc:docMk/>
            <pc:sldMk cId="1447744101" sldId="1308"/>
            <ac:spMk id="6" creationId="{8AE9138D-0C0E-4E6F-818C-D0F77FF0D5C8}"/>
          </ac:spMkLst>
        </pc:spChg>
        <pc:picChg chg="add mod">
          <ac:chgData name="Jesús Daniel López Jiménez" userId="1efc080c-7d9f-4b02-b83c-05e923b9b54c" providerId="ADAL" clId="{51352CC5-E8C2-4E76-89C2-44DA847F7C9C}" dt="2022-01-31T23:41:19.862" v="454" actId="1076"/>
          <ac:picMkLst>
            <pc:docMk/>
            <pc:sldMk cId="1447744101" sldId="1308"/>
            <ac:picMk id="5" creationId="{F7A18E4E-3D03-4897-8F94-9AD70F598D53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1-31T23:41:51.580" v="471" actId="1076"/>
        <pc:sldMkLst>
          <pc:docMk/>
          <pc:sldMk cId="4060907594" sldId="1309"/>
        </pc:sldMkLst>
        <pc:spChg chg="mod">
          <ac:chgData name="Jesús Daniel López Jiménez" userId="1efc080c-7d9f-4b02-b83c-05e923b9b54c" providerId="ADAL" clId="{51352CC5-E8C2-4E76-89C2-44DA847F7C9C}" dt="2022-01-31T23:41:28.966" v="468" actId="20577"/>
          <ac:spMkLst>
            <pc:docMk/>
            <pc:sldMk cId="4060907594" sldId="1309"/>
            <ac:spMk id="2" creationId="{74D17316-4B4C-438D-B7BF-0DDA06281BAB}"/>
          </ac:spMkLst>
        </pc:spChg>
        <pc:picChg chg="add mod">
          <ac:chgData name="Jesús Daniel López Jiménez" userId="1efc080c-7d9f-4b02-b83c-05e923b9b54c" providerId="ADAL" clId="{51352CC5-E8C2-4E76-89C2-44DA847F7C9C}" dt="2022-01-31T23:41:51.580" v="471" actId="1076"/>
          <ac:picMkLst>
            <pc:docMk/>
            <pc:sldMk cId="4060907594" sldId="1309"/>
            <ac:picMk id="4" creationId="{1C14EC0C-7905-4493-A5F5-B842081D686C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2-01T01:43:30.858" v="512" actId="1582"/>
        <pc:sldMkLst>
          <pc:docMk/>
          <pc:sldMk cId="2581970871" sldId="1310"/>
        </pc:sldMkLst>
        <pc:spChg chg="mod">
          <ac:chgData name="Jesús Daniel López Jiménez" userId="1efc080c-7d9f-4b02-b83c-05e923b9b54c" providerId="ADAL" clId="{51352CC5-E8C2-4E76-89C2-44DA847F7C9C}" dt="2022-02-01T01:41:16.413" v="504" actId="20577"/>
          <ac:spMkLst>
            <pc:docMk/>
            <pc:sldMk cId="2581970871" sldId="1310"/>
            <ac:spMk id="2" creationId="{20FEFACC-3FF8-4ED6-B29A-DD00672E8DA3}"/>
          </ac:spMkLst>
        </pc:spChg>
        <pc:spChg chg="add mod">
          <ac:chgData name="Jesús Daniel López Jiménez" userId="1efc080c-7d9f-4b02-b83c-05e923b9b54c" providerId="ADAL" clId="{51352CC5-E8C2-4E76-89C2-44DA847F7C9C}" dt="2022-02-01T01:43:30.858" v="512" actId="1582"/>
          <ac:spMkLst>
            <pc:docMk/>
            <pc:sldMk cId="2581970871" sldId="1310"/>
            <ac:spMk id="5" creationId="{708D516D-0491-4FDB-9AFC-306EBF246FB5}"/>
          </ac:spMkLst>
        </pc:spChg>
        <pc:picChg chg="add mod">
          <ac:chgData name="Jesús Daniel López Jiménez" userId="1efc080c-7d9f-4b02-b83c-05e923b9b54c" providerId="ADAL" clId="{51352CC5-E8C2-4E76-89C2-44DA847F7C9C}" dt="2022-02-01T01:42:42.050" v="507" actId="1076"/>
          <ac:picMkLst>
            <pc:docMk/>
            <pc:sldMk cId="2581970871" sldId="1310"/>
            <ac:picMk id="4" creationId="{54A7C3A2-E825-4B48-908F-62E34D211052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2-01T01:59:19.343" v="532" actId="14100"/>
        <pc:sldMkLst>
          <pc:docMk/>
          <pc:sldMk cId="2732598660" sldId="1311"/>
        </pc:sldMkLst>
        <pc:spChg chg="mod">
          <ac:chgData name="Jesús Daniel López Jiménez" userId="1efc080c-7d9f-4b02-b83c-05e923b9b54c" providerId="ADAL" clId="{51352CC5-E8C2-4E76-89C2-44DA847F7C9C}" dt="2022-02-01T01:50:44.719" v="525" actId="27636"/>
          <ac:spMkLst>
            <pc:docMk/>
            <pc:sldMk cId="2732598660" sldId="1311"/>
            <ac:spMk id="2" creationId="{6C1126AC-65EA-439D-A851-292154E097C0}"/>
          </ac:spMkLst>
        </pc:spChg>
        <pc:spChg chg="add mod">
          <ac:chgData name="Jesús Daniel López Jiménez" userId="1efc080c-7d9f-4b02-b83c-05e923b9b54c" providerId="ADAL" clId="{51352CC5-E8C2-4E76-89C2-44DA847F7C9C}" dt="2022-02-01T01:59:19.343" v="532" actId="14100"/>
          <ac:spMkLst>
            <pc:docMk/>
            <pc:sldMk cId="2732598660" sldId="1311"/>
            <ac:spMk id="5" creationId="{BFF39AE7-C016-4599-939A-0EB7F1F4F4E4}"/>
          </ac:spMkLst>
        </pc:spChg>
        <pc:picChg chg="add mod">
          <ac:chgData name="Jesús Daniel López Jiménez" userId="1efc080c-7d9f-4b02-b83c-05e923b9b54c" providerId="ADAL" clId="{51352CC5-E8C2-4E76-89C2-44DA847F7C9C}" dt="2022-02-01T01:58:58.101" v="528" actId="1076"/>
          <ac:picMkLst>
            <pc:docMk/>
            <pc:sldMk cId="2732598660" sldId="1311"/>
            <ac:picMk id="4" creationId="{B7C2C4A3-BB2B-407D-9AD2-E93AC5377E3C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2-01T02:00:07.999" v="558" actId="1076"/>
        <pc:sldMkLst>
          <pc:docMk/>
          <pc:sldMk cId="110005827" sldId="1312"/>
        </pc:sldMkLst>
        <pc:spChg chg="mod">
          <ac:chgData name="Jesús Daniel López Jiménez" userId="1efc080c-7d9f-4b02-b83c-05e923b9b54c" providerId="ADAL" clId="{51352CC5-E8C2-4E76-89C2-44DA847F7C9C}" dt="2022-02-01T02:00:01.276" v="553" actId="20577"/>
          <ac:spMkLst>
            <pc:docMk/>
            <pc:sldMk cId="110005827" sldId="1312"/>
            <ac:spMk id="2" creationId="{DD0CDA7A-B7AF-429E-984E-9E080D976825}"/>
          </ac:spMkLst>
        </pc:spChg>
        <pc:picChg chg="add mod">
          <ac:chgData name="Jesús Daniel López Jiménez" userId="1efc080c-7d9f-4b02-b83c-05e923b9b54c" providerId="ADAL" clId="{51352CC5-E8C2-4E76-89C2-44DA847F7C9C}" dt="2022-02-01T02:00:07.999" v="558" actId="1076"/>
          <ac:picMkLst>
            <pc:docMk/>
            <pc:sldMk cId="110005827" sldId="1312"/>
            <ac:picMk id="4" creationId="{4CE169CD-DD05-4586-9F08-BA703D3EC30D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2-01T02:00:48.225" v="571" actId="313"/>
        <pc:sldMkLst>
          <pc:docMk/>
          <pc:sldMk cId="1363873887" sldId="1313"/>
        </pc:sldMkLst>
        <pc:spChg chg="mod">
          <ac:chgData name="Jesús Daniel López Jiménez" userId="1efc080c-7d9f-4b02-b83c-05e923b9b54c" providerId="ADAL" clId="{51352CC5-E8C2-4E76-89C2-44DA847F7C9C}" dt="2022-02-01T02:00:48.225" v="571" actId="313"/>
          <ac:spMkLst>
            <pc:docMk/>
            <pc:sldMk cId="1363873887" sldId="1313"/>
            <ac:spMk id="2" creationId="{D30A4CD6-AE39-4FC2-AB0C-6ACF3AC7D2C0}"/>
          </ac:spMkLst>
        </pc:spChg>
        <pc:picChg chg="add mod">
          <ac:chgData name="Jesús Daniel López Jiménez" userId="1efc080c-7d9f-4b02-b83c-05e923b9b54c" providerId="ADAL" clId="{51352CC5-E8C2-4E76-89C2-44DA847F7C9C}" dt="2022-02-01T02:00:46.556" v="570" actId="1076"/>
          <ac:picMkLst>
            <pc:docMk/>
            <pc:sldMk cId="1363873887" sldId="1313"/>
            <ac:picMk id="4" creationId="{A61AF1B1-39DE-435C-AF21-48354F597D25}"/>
          </ac:picMkLst>
        </pc:picChg>
      </pc:sldChg>
      <pc:sldChg chg="addSp modSp new mod">
        <pc:chgData name="Jesús Daniel López Jiménez" userId="1efc080c-7d9f-4b02-b83c-05e923b9b54c" providerId="ADAL" clId="{51352CC5-E8C2-4E76-89C2-44DA847F7C9C}" dt="2022-02-01T02:21:40.352" v="791" actId="20577"/>
        <pc:sldMkLst>
          <pc:docMk/>
          <pc:sldMk cId="4205207036" sldId="1314"/>
        </pc:sldMkLst>
        <pc:spChg chg="mod">
          <ac:chgData name="Jesús Daniel López Jiménez" userId="1efc080c-7d9f-4b02-b83c-05e923b9b54c" providerId="ADAL" clId="{51352CC5-E8C2-4E76-89C2-44DA847F7C9C}" dt="2022-02-01T02:20:42.348" v="584" actId="20577"/>
          <ac:spMkLst>
            <pc:docMk/>
            <pc:sldMk cId="4205207036" sldId="1314"/>
            <ac:spMk id="2" creationId="{0D35D2F9-BE06-4889-8A38-8AFDAB9974C4}"/>
          </ac:spMkLst>
        </pc:spChg>
        <pc:spChg chg="add mod">
          <ac:chgData name="Jesús Daniel López Jiménez" userId="1efc080c-7d9f-4b02-b83c-05e923b9b54c" providerId="ADAL" clId="{51352CC5-E8C2-4E76-89C2-44DA847F7C9C}" dt="2022-02-01T02:21:40.352" v="791" actId="20577"/>
          <ac:spMkLst>
            <pc:docMk/>
            <pc:sldMk cId="4205207036" sldId="1314"/>
            <ac:spMk id="3" creationId="{CE79173E-380A-4F6D-ADB9-77FB71936B0E}"/>
          </ac:spMkLst>
        </pc:spChg>
      </pc:sldChg>
      <pc:sldChg chg="addSp modSp new mod">
        <pc:chgData name="Jesús Daniel López Jiménez" userId="1efc080c-7d9f-4b02-b83c-05e923b9b54c" providerId="ADAL" clId="{51352CC5-E8C2-4E76-89C2-44DA847F7C9C}" dt="2022-02-01T15:43:40.660" v="895" actId="1076"/>
        <pc:sldMkLst>
          <pc:docMk/>
          <pc:sldMk cId="1817853706" sldId="1315"/>
        </pc:sldMkLst>
        <pc:spChg chg="mod">
          <ac:chgData name="Jesús Daniel López Jiménez" userId="1efc080c-7d9f-4b02-b83c-05e923b9b54c" providerId="ADAL" clId="{51352CC5-E8C2-4E76-89C2-44DA847F7C9C}" dt="2022-02-01T15:43:37.281" v="893" actId="20577"/>
          <ac:spMkLst>
            <pc:docMk/>
            <pc:sldMk cId="1817853706" sldId="1315"/>
            <ac:spMk id="2" creationId="{E8F71A6D-26AC-45DB-A21B-267C76BB4D11}"/>
          </ac:spMkLst>
        </pc:spChg>
        <pc:picChg chg="add mod">
          <ac:chgData name="Jesús Daniel López Jiménez" userId="1efc080c-7d9f-4b02-b83c-05e923b9b54c" providerId="ADAL" clId="{51352CC5-E8C2-4E76-89C2-44DA847F7C9C}" dt="2022-02-01T15:43:40.660" v="895" actId="1076"/>
          <ac:picMkLst>
            <pc:docMk/>
            <pc:sldMk cId="1817853706" sldId="1315"/>
            <ac:picMk id="4" creationId="{C4DDA3AB-E4BB-41DF-9936-2C8E0DDD3F70}"/>
          </ac:picMkLst>
        </pc:picChg>
      </pc:sldChg>
      <pc:sldChg chg="addSp delSp modSp new mod">
        <pc:chgData name="Jesús Daniel López Jiménez" userId="1efc080c-7d9f-4b02-b83c-05e923b9b54c" providerId="ADAL" clId="{51352CC5-E8C2-4E76-89C2-44DA847F7C9C}" dt="2022-02-01T15:55:06.776" v="940" actId="1076"/>
        <pc:sldMkLst>
          <pc:docMk/>
          <pc:sldMk cId="28189374" sldId="1316"/>
        </pc:sldMkLst>
        <pc:spChg chg="mod">
          <ac:chgData name="Jesús Daniel López Jiménez" userId="1efc080c-7d9f-4b02-b83c-05e923b9b54c" providerId="ADAL" clId="{51352CC5-E8C2-4E76-89C2-44DA847F7C9C}" dt="2022-02-01T15:51:06.198" v="901" actId="27636"/>
          <ac:spMkLst>
            <pc:docMk/>
            <pc:sldMk cId="28189374" sldId="1316"/>
            <ac:spMk id="2" creationId="{86D3E448-1066-4960-89D4-1976557F478A}"/>
          </ac:spMkLst>
        </pc:spChg>
        <pc:picChg chg="add mod">
          <ac:chgData name="Jesús Daniel López Jiménez" userId="1efc080c-7d9f-4b02-b83c-05e923b9b54c" providerId="ADAL" clId="{51352CC5-E8C2-4E76-89C2-44DA847F7C9C}" dt="2022-02-01T15:54:58.951" v="938" actId="1076"/>
          <ac:picMkLst>
            <pc:docMk/>
            <pc:sldMk cId="28189374" sldId="1316"/>
            <ac:picMk id="4" creationId="{1493A600-80DC-45D1-83BB-67650B756B63}"/>
          </ac:picMkLst>
        </pc:picChg>
        <pc:picChg chg="add mod">
          <ac:chgData name="Jesús Daniel López Jiménez" userId="1efc080c-7d9f-4b02-b83c-05e923b9b54c" providerId="ADAL" clId="{51352CC5-E8C2-4E76-89C2-44DA847F7C9C}" dt="2022-02-01T15:55:03.596" v="939" actId="1076"/>
          <ac:picMkLst>
            <pc:docMk/>
            <pc:sldMk cId="28189374" sldId="1316"/>
            <ac:picMk id="6" creationId="{54E4A7BC-E396-4D2A-BF4E-28293F85CD3C}"/>
          </ac:picMkLst>
        </pc:picChg>
        <pc:picChg chg="add mod">
          <ac:chgData name="Jesús Daniel López Jiménez" userId="1efc080c-7d9f-4b02-b83c-05e923b9b54c" providerId="ADAL" clId="{51352CC5-E8C2-4E76-89C2-44DA847F7C9C}" dt="2022-02-01T15:55:06.776" v="940" actId="1076"/>
          <ac:picMkLst>
            <pc:docMk/>
            <pc:sldMk cId="28189374" sldId="1316"/>
            <ac:picMk id="8" creationId="{BF7B4786-2661-48BC-9BBE-7ED05A7EA9FA}"/>
          </ac:picMkLst>
        </pc:picChg>
        <pc:picChg chg="add mod">
          <ac:chgData name="Jesús Daniel López Jiménez" userId="1efc080c-7d9f-4b02-b83c-05e923b9b54c" providerId="ADAL" clId="{51352CC5-E8C2-4E76-89C2-44DA847F7C9C}" dt="2022-02-01T15:54:58.951" v="938" actId="1076"/>
          <ac:picMkLst>
            <pc:docMk/>
            <pc:sldMk cId="28189374" sldId="1316"/>
            <ac:picMk id="10" creationId="{61408FCD-BFB7-4D31-9571-578D36FB3CCB}"/>
          </ac:picMkLst>
        </pc:picChg>
        <pc:picChg chg="add del mod">
          <ac:chgData name="Jesús Daniel López Jiménez" userId="1efc080c-7d9f-4b02-b83c-05e923b9b54c" providerId="ADAL" clId="{51352CC5-E8C2-4E76-89C2-44DA847F7C9C}" dt="2022-02-01T15:53:49.853" v="926" actId="478"/>
          <ac:picMkLst>
            <pc:docMk/>
            <pc:sldMk cId="28189374" sldId="1316"/>
            <ac:picMk id="12" creationId="{5229F83D-9C65-4D85-8F08-985E5F9DFB5E}"/>
          </ac:picMkLst>
        </pc:picChg>
        <pc:picChg chg="add mod">
          <ac:chgData name="Jesús Daniel López Jiménez" userId="1efc080c-7d9f-4b02-b83c-05e923b9b54c" providerId="ADAL" clId="{51352CC5-E8C2-4E76-89C2-44DA847F7C9C}" dt="2022-02-01T15:54:58.951" v="938" actId="1076"/>
          <ac:picMkLst>
            <pc:docMk/>
            <pc:sldMk cId="28189374" sldId="1316"/>
            <ac:picMk id="14" creationId="{C21CCC05-94D9-486B-8662-754B03E1C324}"/>
          </ac:picMkLst>
        </pc:picChg>
        <pc:picChg chg="add mod">
          <ac:chgData name="Jesús Daniel López Jiménez" userId="1efc080c-7d9f-4b02-b83c-05e923b9b54c" providerId="ADAL" clId="{51352CC5-E8C2-4E76-89C2-44DA847F7C9C}" dt="2022-02-01T15:54:44.599" v="935" actId="1076"/>
          <ac:picMkLst>
            <pc:docMk/>
            <pc:sldMk cId="28189374" sldId="1316"/>
            <ac:picMk id="1026" creationId="{CBE6DB94-8E70-4FE9-80D4-9ED8DB38C0D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8E3354-31BF-4D24-BF3B-4B7734940AB2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788CCF9C-0244-418B-B78A-2CCE5C6D58E2}">
      <dgm:prSet phldrT="[Texto]"/>
      <dgm:spPr/>
      <dgm:t>
        <a:bodyPr/>
        <a:lstStyle/>
        <a:p>
          <a:r>
            <a:rPr lang="es-MX"/>
            <a:t>Ejecutar Instalador</a:t>
          </a:r>
        </a:p>
      </dgm:t>
    </dgm:pt>
    <dgm:pt modelId="{C48826B8-4ACB-4040-B0D8-E730341BF928}" type="parTrans" cxnId="{4DB6B412-461A-46B3-ADD7-6FE9F6163340}">
      <dgm:prSet/>
      <dgm:spPr/>
      <dgm:t>
        <a:bodyPr/>
        <a:lstStyle/>
        <a:p>
          <a:endParaRPr lang="es-MX"/>
        </a:p>
      </dgm:t>
    </dgm:pt>
    <dgm:pt modelId="{1274FD7B-39E1-4559-9DF7-1FCC51A9E429}" type="sibTrans" cxnId="{4DB6B412-461A-46B3-ADD7-6FE9F6163340}">
      <dgm:prSet/>
      <dgm:spPr/>
      <dgm:t>
        <a:bodyPr/>
        <a:lstStyle/>
        <a:p>
          <a:endParaRPr lang="es-MX"/>
        </a:p>
      </dgm:t>
    </dgm:pt>
    <dgm:pt modelId="{DAF5346B-817E-417E-A971-EA8746A1FA2E}">
      <dgm:prSet phldrT="[Texto]"/>
      <dgm:spPr/>
      <dgm:t>
        <a:bodyPr/>
        <a:lstStyle/>
        <a:p>
          <a:r>
            <a:rPr lang="es-MX"/>
            <a:t>Bienvenida</a:t>
          </a:r>
        </a:p>
      </dgm:t>
    </dgm:pt>
    <dgm:pt modelId="{AE2D3223-692D-4EEC-813A-0C4B6F7D2FEA}" type="parTrans" cxnId="{2DCA42AD-67E4-42AB-A1C5-4864B9B6A3C9}">
      <dgm:prSet/>
      <dgm:spPr/>
      <dgm:t>
        <a:bodyPr/>
        <a:lstStyle/>
        <a:p>
          <a:endParaRPr lang="es-MX"/>
        </a:p>
      </dgm:t>
    </dgm:pt>
    <dgm:pt modelId="{2DCD261E-7BB0-4A95-A8C0-9B0A23B49435}" type="sibTrans" cxnId="{2DCA42AD-67E4-42AB-A1C5-4864B9B6A3C9}">
      <dgm:prSet/>
      <dgm:spPr/>
      <dgm:t>
        <a:bodyPr/>
        <a:lstStyle/>
        <a:p>
          <a:endParaRPr lang="es-MX"/>
        </a:p>
      </dgm:t>
    </dgm:pt>
    <dgm:pt modelId="{E36F06EF-BA00-45A5-840C-6BC2FEEC9CDE}">
      <dgm:prSet phldrT="[Texto]"/>
      <dgm:spPr/>
      <dgm:t>
        <a:bodyPr/>
        <a:lstStyle/>
        <a:p>
          <a:r>
            <a:rPr lang="es-MX"/>
            <a:t>Contrato de licencia</a:t>
          </a:r>
        </a:p>
      </dgm:t>
    </dgm:pt>
    <dgm:pt modelId="{A0074EB3-9445-4ED4-ABA6-0C8A04EE8CD8}" type="parTrans" cxnId="{D2D9D0C5-CED9-430A-91F8-78490A0EDB23}">
      <dgm:prSet/>
      <dgm:spPr/>
      <dgm:t>
        <a:bodyPr/>
        <a:lstStyle/>
        <a:p>
          <a:endParaRPr lang="es-MX"/>
        </a:p>
      </dgm:t>
    </dgm:pt>
    <dgm:pt modelId="{B8DDAA17-345D-4B7F-A007-6C8A0A7692D2}" type="sibTrans" cxnId="{D2D9D0C5-CED9-430A-91F8-78490A0EDB23}">
      <dgm:prSet/>
      <dgm:spPr/>
      <dgm:t>
        <a:bodyPr/>
        <a:lstStyle/>
        <a:p>
          <a:endParaRPr lang="es-MX"/>
        </a:p>
      </dgm:t>
    </dgm:pt>
    <dgm:pt modelId="{86EFB68A-2DC1-4EC2-8191-3C258C5A3E5C}">
      <dgm:prSet phldrT="[Texto]"/>
      <dgm:spPr/>
      <dgm:t>
        <a:bodyPr/>
        <a:lstStyle/>
        <a:p>
          <a:r>
            <a:rPr lang="es-MX"/>
            <a:t>Ruta de Instalación</a:t>
          </a:r>
        </a:p>
      </dgm:t>
    </dgm:pt>
    <dgm:pt modelId="{8C4FF7AE-AEE6-4AC4-9565-C506A7879EA4}" type="parTrans" cxnId="{A0BAC464-165E-4F42-92CD-7D6C1EA85B66}">
      <dgm:prSet/>
      <dgm:spPr/>
      <dgm:t>
        <a:bodyPr/>
        <a:lstStyle/>
        <a:p>
          <a:endParaRPr lang="es-MX"/>
        </a:p>
      </dgm:t>
    </dgm:pt>
    <dgm:pt modelId="{614712EE-22EC-4D00-A34A-BCA1148CBFA2}" type="sibTrans" cxnId="{A0BAC464-165E-4F42-92CD-7D6C1EA85B66}">
      <dgm:prSet/>
      <dgm:spPr/>
      <dgm:t>
        <a:bodyPr/>
        <a:lstStyle/>
        <a:p>
          <a:endParaRPr lang="es-MX"/>
        </a:p>
      </dgm:t>
    </dgm:pt>
    <dgm:pt modelId="{B3CE7C61-FD82-419E-BFA6-D5CFFD2FCB04}">
      <dgm:prSet phldrT="[Texto]"/>
      <dgm:spPr/>
      <dgm:t>
        <a:bodyPr/>
        <a:lstStyle/>
        <a:p>
          <a:r>
            <a:rPr lang="es-MX"/>
            <a:t>Instalar</a:t>
          </a:r>
        </a:p>
      </dgm:t>
    </dgm:pt>
    <dgm:pt modelId="{F49790D9-98D8-40F3-8D9D-6D0DAEE0509E}" type="parTrans" cxnId="{BA680B40-51C7-4DB8-B007-73BDE98BC721}">
      <dgm:prSet/>
      <dgm:spPr/>
      <dgm:t>
        <a:bodyPr/>
        <a:lstStyle/>
        <a:p>
          <a:endParaRPr lang="es-MX"/>
        </a:p>
      </dgm:t>
    </dgm:pt>
    <dgm:pt modelId="{CA0B7BB8-419B-4DB2-B6B4-ED6B2B2C0B38}" type="sibTrans" cxnId="{BA680B40-51C7-4DB8-B007-73BDE98BC721}">
      <dgm:prSet/>
      <dgm:spPr/>
      <dgm:t>
        <a:bodyPr/>
        <a:lstStyle/>
        <a:p>
          <a:endParaRPr lang="es-MX"/>
        </a:p>
      </dgm:t>
    </dgm:pt>
    <dgm:pt modelId="{569BAC20-501D-4A56-9CDA-32FA384A4FBA}">
      <dgm:prSet/>
      <dgm:spPr/>
      <dgm:t>
        <a:bodyPr/>
        <a:lstStyle/>
        <a:p>
          <a:r>
            <a:rPr lang="es-MX"/>
            <a:t>Validar proceso de Instalación</a:t>
          </a:r>
        </a:p>
      </dgm:t>
    </dgm:pt>
    <dgm:pt modelId="{B7B80CB6-E8C3-40C2-8C6F-A928A02C7D2D}" type="parTrans" cxnId="{77F3016F-3CD8-4AD6-85FD-4C62C1E298DB}">
      <dgm:prSet/>
      <dgm:spPr/>
      <dgm:t>
        <a:bodyPr/>
        <a:lstStyle/>
        <a:p>
          <a:endParaRPr lang="es-MX"/>
        </a:p>
      </dgm:t>
    </dgm:pt>
    <dgm:pt modelId="{3ED8293D-42A8-4B96-98FC-DC28D6E22F23}" type="sibTrans" cxnId="{77F3016F-3CD8-4AD6-85FD-4C62C1E298DB}">
      <dgm:prSet/>
      <dgm:spPr/>
      <dgm:t>
        <a:bodyPr/>
        <a:lstStyle/>
        <a:p>
          <a:endParaRPr lang="es-MX"/>
        </a:p>
      </dgm:t>
    </dgm:pt>
    <dgm:pt modelId="{C904E25E-BFF3-4F86-B012-A923C0457AE9}">
      <dgm:prSet/>
      <dgm:spPr/>
      <dgm:t>
        <a:bodyPr/>
        <a:lstStyle/>
        <a:p>
          <a:r>
            <a:rPr lang="es-MX" dirty="0"/>
            <a:t>Finalizar Instalación</a:t>
          </a:r>
        </a:p>
      </dgm:t>
    </dgm:pt>
    <dgm:pt modelId="{6F34E8F7-8EED-4E74-AD7B-262F4CF95E17}" type="parTrans" cxnId="{5DF151CC-D75C-4C7B-9BB7-E68BE225940E}">
      <dgm:prSet/>
      <dgm:spPr/>
      <dgm:t>
        <a:bodyPr/>
        <a:lstStyle/>
        <a:p>
          <a:endParaRPr lang="es-MX"/>
        </a:p>
      </dgm:t>
    </dgm:pt>
    <dgm:pt modelId="{0E7BE28B-FF37-47AC-BD03-54645F521189}" type="sibTrans" cxnId="{5DF151CC-D75C-4C7B-9BB7-E68BE225940E}">
      <dgm:prSet/>
      <dgm:spPr/>
      <dgm:t>
        <a:bodyPr/>
        <a:lstStyle/>
        <a:p>
          <a:endParaRPr lang="es-MX"/>
        </a:p>
      </dgm:t>
    </dgm:pt>
    <dgm:pt modelId="{41CF7D8F-2E8E-4766-A3CA-22F896A7AA86}" type="pres">
      <dgm:prSet presAssocID="{358E3354-31BF-4D24-BF3B-4B7734940A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072976A-26E2-47D8-83B1-237CAFC16BA4}" type="pres">
      <dgm:prSet presAssocID="{788CCF9C-0244-418B-B78A-2CCE5C6D58E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704C100-4C94-4834-BBAD-923F26E35313}" type="pres">
      <dgm:prSet presAssocID="{1274FD7B-39E1-4559-9DF7-1FCC51A9E429}" presName="sibTrans" presStyleLbl="sibTrans2D1" presStyleIdx="0" presStyleCnt="6"/>
      <dgm:spPr/>
      <dgm:t>
        <a:bodyPr/>
        <a:lstStyle/>
        <a:p>
          <a:endParaRPr lang="es-MX"/>
        </a:p>
      </dgm:t>
    </dgm:pt>
    <dgm:pt modelId="{7E742E00-F812-46BD-8E14-DE362998D71B}" type="pres">
      <dgm:prSet presAssocID="{1274FD7B-39E1-4559-9DF7-1FCC51A9E429}" presName="connectorText" presStyleLbl="sibTrans2D1" presStyleIdx="0" presStyleCnt="6"/>
      <dgm:spPr/>
      <dgm:t>
        <a:bodyPr/>
        <a:lstStyle/>
        <a:p>
          <a:endParaRPr lang="es-MX"/>
        </a:p>
      </dgm:t>
    </dgm:pt>
    <dgm:pt modelId="{FE48AF99-4338-4051-AABF-7D4E9277EF22}" type="pres">
      <dgm:prSet presAssocID="{DAF5346B-817E-417E-A971-EA8746A1FA2E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3B87F2A-4C22-4514-92BE-E98426555B57}" type="pres">
      <dgm:prSet presAssocID="{2DCD261E-7BB0-4A95-A8C0-9B0A23B49435}" presName="sibTrans" presStyleLbl="sibTrans2D1" presStyleIdx="1" presStyleCnt="6"/>
      <dgm:spPr/>
      <dgm:t>
        <a:bodyPr/>
        <a:lstStyle/>
        <a:p>
          <a:endParaRPr lang="es-MX"/>
        </a:p>
      </dgm:t>
    </dgm:pt>
    <dgm:pt modelId="{F0A13786-B3DE-4D13-9B66-0A0D0F64E728}" type="pres">
      <dgm:prSet presAssocID="{2DCD261E-7BB0-4A95-A8C0-9B0A23B49435}" presName="connectorText" presStyleLbl="sibTrans2D1" presStyleIdx="1" presStyleCnt="6"/>
      <dgm:spPr/>
      <dgm:t>
        <a:bodyPr/>
        <a:lstStyle/>
        <a:p>
          <a:endParaRPr lang="es-MX"/>
        </a:p>
      </dgm:t>
    </dgm:pt>
    <dgm:pt modelId="{8EE1AC5E-2625-4284-8E65-F5A1B99FDDD9}" type="pres">
      <dgm:prSet presAssocID="{E36F06EF-BA00-45A5-840C-6BC2FEEC9CD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5BC2A3-D8C2-4083-BF50-A9A55A6B6897}" type="pres">
      <dgm:prSet presAssocID="{B8DDAA17-345D-4B7F-A007-6C8A0A7692D2}" presName="sibTrans" presStyleLbl="sibTrans2D1" presStyleIdx="2" presStyleCnt="6"/>
      <dgm:spPr/>
      <dgm:t>
        <a:bodyPr/>
        <a:lstStyle/>
        <a:p>
          <a:endParaRPr lang="es-MX"/>
        </a:p>
      </dgm:t>
    </dgm:pt>
    <dgm:pt modelId="{741EDE26-97B0-4C4C-9070-A4E78F6919AF}" type="pres">
      <dgm:prSet presAssocID="{B8DDAA17-345D-4B7F-A007-6C8A0A7692D2}" presName="connectorText" presStyleLbl="sibTrans2D1" presStyleIdx="2" presStyleCnt="6"/>
      <dgm:spPr/>
      <dgm:t>
        <a:bodyPr/>
        <a:lstStyle/>
        <a:p>
          <a:endParaRPr lang="es-MX"/>
        </a:p>
      </dgm:t>
    </dgm:pt>
    <dgm:pt modelId="{890059C7-EC96-415B-B29B-A8142D74BEBB}" type="pres">
      <dgm:prSet presAssocID="{86EFB68A-2DC1-4EC2-8191-3C258C5A3E5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50A2DE-CDA5-4808-B0EB-C7B7B8A7775B}" type="pres">
      <dgm:prSet presAssocID="{614712EE-22EC-4D00-A34A-BCA1148CBFA2}" presName="sibTrans" presStyleLbl="sibTrans2D1" presStyleIdx="3" presStyleCnt="6"/>
      <dgm:spPr/>
      <dgm:t>
        <a:bodyPr/>
        <a:lstStyle/>
        <a:p>
          <a:endParaRPr lang="es-MX"/>
        </a:p>
      </dgm:t>
    </dgm:pt>
    <dgm:pt modelId="{85B9E576-C905-4D9A-94BF-E3B22B80346E}" type="pres">
      <dgm:prSet presAssocID="{614712EE-22EC-4D00-A34A-BCA1148CBFA2}" presName="connectorText" presStyleLbl="sibTrans2D1" presStyleIdx="3" presStyleCnt="6"/>
      <dgm:spPr/>
      <dgm:t>
        <a:bodyPr/>
        <a:lstStyle/>
        <a:p>
          <a:endParaRPr lang="es-MX"/>
        </a:p>
      </dgm:t>
    </dgm:pt>
    <dgm:pt modelId="{D6A90499-947D-47BB-8C3B-F6AAB4275136}" type="pres">
      <dgm:prSet presAssocID="{B3CE7C61-FD82-419E-BFA6-D5CFFD2FCB04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711FFE-708A-4D65-9A0A-C980D32800BA}" type="pres">
      <dgm:prSet presAssocID="{CA0B7BB8-419B-4DB2-B6B4-ED6B2B2C0B38}" presName="sibTrans" presStyleLbl="sibTrans2D1" presStyleIdx="4" presStyleCnt="6"/>
      <dgm:spPr/>
      <dgm:t>
        <a:bodyPr/>
        <a:lstStyle/>
        <a:p>
          <a:endParaRPr lang="es-MX"/>
        </a:p>
      </dgm:t>
    </dgm:pt>
    <dgm:pt modelId="{FD604375-5F4B-4E6F-845E-18131B9F9ADB}" type="pres">
      <dgm:prSet presAssocID="{CA0B7BB8-419B-4DB2-B6B4-ED6B2B2C0B38}" presName="connectorText" presStyleLbl="sibTrans2D1" presStyleIdx="4" presStyleCnt="6"/>
      <dgm:spPr/>
      <dgm:t>
        <a:bodyPr/>
        <a:lstStyle/>
        <a:p>
          <a:endParaRPr lang="es-MX"/>
        </a:p>
      </dgm:t>
    </dgm:pt>
    <dgm:pt modelId="{1212CF5F-A04D-4A5D-8E8C-16C19AD741B6}" type="pres">
      <dgm:prSet presAssocID="{569BAC20-501D-4A56-9CDA-32FA384A4FB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53A24D-918E-4D03-A1A0-4923777B8649}" type="pres">
      <dgm:prSet presAssocID="{3ED8293D-42A8-4B96-98FC-DC28D6E22F23}" presName="sibTrans" presStyleLbl="sibTrans2D1" presStyleIdx="5" presStyleCnt="6"/>
      <dgm:spPr/>
      <dgm:t>
        <a:bodyPr/>
        <a:lstStyle/>
        <a:p>
          <a:endParaRPr lang="es-MX"/>
        </a:p>
      </dgm:t>
    </dgm:pt>
    <dgm:pt modelId="{0E069627-9993-41F9-9DA0-DB2AC26ECBC1}" type="pres">
      <dgm:prSet presAssocID="{3ED8293D-42A8-4B96-98FC-DC28D6E22F23}" presName="connectorText" presStyleLbl="sibTrans2D1" presStyleIdx="5" presStyleCnt="6"/>
      <dgm:spPr/>
      <dgm:t>
        <a:bodyPr/>
        <a:lstStyle/>
        <a:p>
          <a:endParaRPr lang="es-MX"/>
        </a:p>
      </dgm:t>
    </dgm:pt>
    <dgm:pt modelId="{3E0A7C46-7065-41FC-B1A9-F3CAB0B3F300}" type="pres">
      <dgm:prSet presAssocID="{C904E25E-BFF3-4F86-B012-A923C0457AE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7F3016F-3CD8-4AD6-85FD-4C62C1E298DB}" srcId="{358E3354-31BF-4D24-BF3B-4B7734940AB2}" destId="{569BAC20-501D-4A56-9CDA-32FA384A4FBA}" srcOrd="5" destOrd="0" parTransId="{B7B80CB6-E8C3-40C2-8C6F-A928A02C7D2D}" sibTransId="{3ED8293D-42A8-4B96-98FC-DC28D6E22F23}"/>
    <dgm:cxn modelId="{D2D9D0C5-CED9-430A-91F8-78490A0EDB23}" srcId="{358E3354-31BF-4D24-BF3B-4B7734940AB2}" destId="{E36F06EF-BA00-45A5-840C-6BC2FEEC9CDE}" srcOrd="2" destOrd="0" parTransId="{A0074EB3-9445-4ED4-ABA6-0C8A04EE8CD8}" sibTransId="{B8DDAA17-345D-4B7F-A007-6C8A0A7692D2}"/>
    <dgm:cxn modelId="{BA680B40-51C7-4DB8-B007-73BDE98BC721}" srcId="{358E3354-31BF-4D24-BF3B-4B7734940AB2}" destId="{B3CE7C61-FD82-419E-BFA6-D5CFFD2FCB04}" srcOrd="4" destOrd="0" parTransId="{F49790D9-98D8-40F3-8D9D-6D0DAEE0509E}" sibTransId="{CA0B7BB8-419B-4DB2-B6B4-ED6B2B2C0B38}"/>
    <dgm:cxn modelId="{5DF151CC-D75C-4C7B-9BB7-E68BE225940E}" srcId="{358E3354-31BF-4D24-BF3B-4B7734940AB2}" destId="{C904E25E-BFF3-4F86-B012-A923C0457AE9}" srcOrd="6" destOrd="0" parTransId="{6F34E8F7-8EED-4E74-AD7B-262F4CF95E17}" sibTransId="{0E7BE28B-FF37-47AC-BD03-54645F521189}"/>
    <dgm:cxn modelId="{7D0C47C5-9941-4CB5-9532-5FFF97DA8B67}" type="presOf" srcId="{C904E25E-BFF3-4F86-B012-A923C0457AE9}" destId="{3E0A7C46-7065-41FC-B1A9-F3CAB0B3F300}" srcOrd="0" destOrd="0" presId="urn:microsoft.com/office/officeart/2005/8/layout/process5"/>
    <dgm:cxn modelId="{AF72E679-C541-4585-907E-4980FEEA3848}" type="presOf" srcId="{B3CE7C61-FD82-419E-BFA6-D5CFFD2FCB04}" destId="{D6A90499-947D-47BB-8C3B-F6AAB4275136}" srcOrd="0" destOrd="0" presId="urn:microsoft.com/office/officeart/2005/8/layout/process5"/>
    <dgm:cxn modelId="{8C113ABC-34FA-49D0-AEB3-7C8E00561B50}" type="presOf" srcId="{614712EE-22EC-4D00-A34A-BCA1148CBFA2}" destId="{85B9E576-C905-4D9A-94BF-E3B22B80346E}" srcOrd="1" destOrd="0" presId="urn:microsoft.com/office/officeart/2005/8/layout/process5"/>
    <dgm:cxn modelId="{ED681BD3-644F-4CAA-B2DB-DD56BD6F0863}" type="presOf" srcId="{CA0B7BB8-419B-4DB2-B6B4-ED6B2B2C0B38}" destId="{FD604375-5F4B-4E6F-845E-18131B9F9ADB}" srcOrd="1" destOrd="0" presId="urn:microsoft.com/office/officeart/2005/8/layout/process5"/>
    <dgm:cxn modelId="{9A13B879-2A22-416E-AF73-8E4F5799B7B2}" type="presOf" srcId="{3ED8293D-42A8-4B96-98FC-DC28D6E22F23}" destId="{0E069627-9993-41F9-9DA0-DB2AC26ECBC1}" srcOrd="1" destOrd="0" presId="urn:microsoft.com/office/officeart/2005/8/layout/process5"/>
    <dgm:cxn modelId="{2DCA42AD-67E4-42AB-A1C5-4864B9B6A3C9}" srcId="{358E3354-31BF-4D24-BF3B-4B7734940AB2}" destId="{DAF5346B-817E-417E-A971-EA8746A1FA2E}" srcOrd="1" destOrd="0" parTransId="{AE2D3223-692D-4EEC-813A-0C4B6F7D2FEA}" sibTransId="{2DCD261E-7BB0-4A95-A8C0-9B0A23B49435}"/>
    <dgm:cxn modelId="{CED7BFC5-5006-4386-926C-B4B865CB387A}" type="presOf" srcId="{DAF5346B-817E-417E-A971-EA8746A1FA2E}" destId="{FE48AF99-4338-4051-AABF-7D4E9277EF22}" srcOrd="0" destOrd="0" presId="urn:microsoft.com/office/officeart/2005/8/layout/process5"/>
    <dgm:cxn modelId="{C9F54EC9-D753-4EB5-9AA5-5A2567960836}" type="presOf" srcId="{E36F06EF-BA00-45A5-840C-6BC2FEEC9CDE}" destId="{8EE1AC5E-2625-4284-8E65-F5A1B99FDDD9}" srcOrd="0" destOrd="0" presId="urn:microsoft.com/office/officeart/2005/8/layout/process5"/>
    <dgm:cxn modelId="{C1F9E801-C603-4E00-8F71-E6D55443AB2A}" type="presOf" srcId="{614712EE-22EC-4D00-A34A-BCA1148CBFA2}" destId="{6150A2DE-CDA5-4808-B0EB-C7B7B8A7775B}" srcOrd="0" destOrd="0" presId="urn:microsoft.com/office/officeart/2005/8/layout/process5"/>
    <dgm:cxn modelId="{0388C36E-8822-497E-B366-1D0C6C5A50D1}" type="presOf" srcId="{3ED8293D-42A8-4B96-98FC-DC28D6E22F23}" destId="{6953A24D-918E-4D03-A1A0-4923777B8649}" srcOrd="0" destOrd="0" presId="urn:microsoft.com/office/officeart/2005/8/layout/process5"/>
    <dgm:cxn modelId="{0285F123-1032-42A4-A97E-57C86A659A99}" type="presOf" srcId="{1274FD7B-39E1-4559-9DF7-1FCC51A9E429}" destId="{F704C100-4C94-4834-BBAD-923F26E35313}" srcOrd="0" destOrd="0" presId="urn:microsoft.com/office/officeart/2005/8/layout/process5"/>
    <dgm:cxn modelId="{F9715613-DB42-4A3C-8722-F16C207FE646}" type="presOf" srcId="{CA0B7BB8-419B-4DB2-B6B4-ED6B2B2C0B38}" destId="{83711FFE-708A-4D65-9A0A-C980D32800BA}" srcOrd="0" destOrd="0" presId="urn:microsoft.com/office/officeart/2005/8/layout/process5"/>
    <dgm:cxn modelId="{4DB6B412-461A-46B3-ADD7-6FE9F6163340}" srcId="{358E3354-31BF-4D24-BF3B-4B7734940AB2}" destId="{788CCF9C-0244-418B-B78A-2CCE5C6D58E2}" srcOrd="0" destOrd="0" parTransId="{C48826B8-4ACB-4040-B0D8-E730341BF928}" sibTransId="{1274FD7B-39E1-4559-9DF7-1FCC51A9E429}"/>
    <dgm:cxn modelId="{770DF705-44D9-4AC5-829F-33D80A6370CA}" type="presOf" srcId="{1274FD7B-39E1-4559-9DF7-1FCC51A9E429}" destId="{7E742E00-F812-46BD-8E14-DE362998D71B}" srcOrd="1" destOrd="0" presId="urn:microsoft.com/office/officeart/2005/8/layout/process5"/>
    <dgm:cxn modelId="{1168489A-4DC0-4328-8006-6FB26218DEB9}" type="presOf" srcId="{2DCD261E-7BB0-4A95-A8C0-9B0A23B49435}" destId="{03B87F2A-4C22-4514-92BE-E98426555B57}" srcOrd="0" destOrd="0" presId="urn:microsoft.com/office/officeart/2005/8/layout/process5"/>
    <dgm:cxn modelId="{52D73CF9-F9BD-43E7-A167-03B17647BEF2}" type="presOf" srcId="{86EFB68A-2DC1-4EC2-8191-3C258C5A3E5C}" destId="{890059C7-EC96-415B-B29B-A8142D74BEBB}" srcOrd="0" destOrd="0" presId="urn:microsoft.com/office/officeart/2005/8/layout/process5"/>
    <dgm:cxn modelId="{A0BAC464-165E-4F42-92CD-7D6C1EA85B66}" srcId="{358E3354-31BF-4D24-BF3B-4B7734940AB2}" destId="{86EFB68A-2DC1-4EC2-8191-3C258C5A3E5C}" srcOrd="3" destOrd="0" parTransId="{8C4FF7AE-AEE6-4AC4-9565-C506A7879EA4}" sibTransId="{614712EE-22EC-4D00-A34A-BCA1148CBFA2}"/>
    <dgm:cxn modelId="{EEF666A9-766E-4817-A887-5B20153235FF}" type="presOf" srcId="{788CCF9C-0244-418B-B78A-2CCE5C6D58E2}" destId="{D072976A-26E2-47D8-83B1-237CAFC16BA4}" srcOrd="0" destOrd="0" presId="urn:microsoft.com/office/officeart/2005/8/layout/process5"/>
    <dgm:cxn modelId="{7F5F569B-97FF-4F51-8DFE-2FDE4CFEAD8E}" type="presOf" srcId="{B8DDAA17-345D-4B7F-A007-6C8A0A7692D2}" destId="{255BC2A3-D8C2-4083-BF50-A9A55A6B6897}" srcOrd="0" destOrd="0" presId="urn:microsoft.com/office/officeart/2005/8/layout/process5"/>
    <dgm:cxn modelId="{2763FB42-8578-47E7-897D-E921B76A88CF}" type="presOf" srcId="{358E3354-31BF-4D24-BF3B-4B7734940AB2}" destId="{41CF7D8F-2E8E-4766-A3CA-22F896A7AA86}" srcOrd="0" destOrd="0" presId="urn:microsoft.com/office/officeart/2005/8/layout/process5"/>
    <dgm:cxn modelId="{A41FDB9F-EC26-4FD5-8552-BB674191992C}" type="presOf" srcId="{B8DDAA17-345D-4B7F-A007-6C8A0A7692D2}" destId="{741EDE26-97B0-4C4C-9070-A4E78F6919AF}" srcOrd="1" destOrd="0" presId="urn:microsoft.com/office/officeart/2005/8/layout/process5"/>
    <dgm:cxn modelId="{2E77319F-1EB1-433D-98A0-BC9784A19BD5}" type="presOf" srcId="{2DCD261E-7BB0-4A95-A8C0-9B0A23B49435}" destId="{F0A13786-B3DE-4D13-9B66-0A0D0F64E728}" srcOrd="1" destOrd="0" presId="urn:microsoft.com/office/officeart/2005/8/layout/process5"/>
    <dgm:cxn modelId="{43AFEE8B-CC3A-420A-9CC7-9D418FC5D0DE}" type="presOf" srcId="{569BAC20-501D-4A56-9CDA-32FA384A4FBA}" destId="{1212CF5F-A04D-4A5D-8E8C-16C19AD741B6}" srcOrd="0" destOrd="0" presId="urn:microsoft.com/office/officeart/2005/8/layout/process5"/>
    <dgm:cxn modelId="{E4996C23-3AC8-4BA7-89A7-87191A340FF9}" type="presParOf" srcId="{41CF7D8F-2E8E-4766-A3CA-22F896A7AA86}" destId="{D072976A-26E2-47D8-83B1-237CAFC16BA4}" srcOrd="0" destOrd="0" presId="urn:microsoft.com/office/officeart/2005/8/layout/process5"/>
    <dgm:cxn modelId="{55A4FCA2-C56C-4729-8DBA-1D53EE18E32A}" type="presParOf" srcId="{41CF7D8F-2E8E-4766-A3CA-22F896A7AA86}" destId="{F704C100-4C94-4834-BBAD-923F26E35313}" srcOrd="1" destOrd="0" presId="urn:microsoft.com/office/officeart/2005/8/layout/process5"/>
    <dgm:cxn modelId="{69F36E21-5E4E-42B1-B349-E4D7A4C88E0B}" type="presParOf" srcId="{F704C100-4C94-4834-BBAD-923F26E35313}" destId="{7E742E00-F812-46BD-8E14-DE362998D71B}" srcOrd="0" destOrd="0" presId="urn:microsoft.com/office/officeart/2005/8/layout/process5"/>
    <dgm:cxn modelId="{929F01A8-06E3-411B-83B1-609CD5530B73}" type="presParOf" srcId="{41CF7D8F-2E8E-4766-A3CA-22F896A7AA86}" destId="{FE48AF99-4338-4051-AABF-7D4E9277EF22}" srcOrd="2" destOrd="0" presId="urn:microsoft.com/office/officeart/2005/8/layout/process5"/>
    <dgm:cxn modelId="{CFE58EDC-9465-49A4-87C2-3EE88E51EE58}" type="presParOf" srcId="{41CF7D8F-2E8E-4766-A3CA-22F896A7AA86}" destId="{03B87F2A-4C22-4514-92BE-E98426555B57}" srcOrd="3" destOrd="0" presId="urn:microsoft.com/office/officeart/2005/8/layout/process5"/>
    <dgm:cxn modelId="{BF4FBD81-FF3B-4FED-9AE0-45820848E1AC}" type="presParOf" srcId="{03B87F2A-4C22-4514-92BE-E98426555B57}" destId="{F0A13786-B3DE-4D13-9B66-0A0D0F64E728}" srcOrd="0" destOrd="0" presId="urn:microsoft.com/office/officeart/2005/8/layout/process5"/>
    <dgm:cxn modelId="{8B85F1BE-5449-4678-89C5-5D483497776C}" type="presParOf" srcId="{41CF7D8F-2E8E-4766-A3CA-22F896A7AA86}" destId="{8EE1AC5E-2625-4284-8E65-F5A1B99FDDD9}" srcOrd="4" destOrd="0" presId="urn:microsoft.com/office/officeart/2005/8/layout/process5"/>
    <dgm:cxn modelId="{C797087B-E972-4B58-AE63-E603B757955D}" type="presParOf" srcId="{41CF7D8F-2E8E-4766-A3CA-22F896A7AA86}" destId="{255BC2A3-D8C2-4083-BF50-A9A55A6B6897}" srcOrd="5" destOrd="0" presId="urn:microsoft.com/office/officeart/2005/8/layout/process5"/>
    <dgm:cxn modelId="{85CD195C-1C7C-469A-B258-DFF9FC1FB274}" type="presParOf" srcId="{255BC2A3-D8C2-4083-BF50-A9A55A6B6897}" destId="{741EDE26-97B0-4C4C-9070-A4E78F6919AF}" srcOrd="0" destOrd="0" presId="urn:microsoft.com/office/officeart/2005/8/layout/process5"/>
    <dgm:cxn modelId="{A284DC7B-3C15-4D6A-A3FE-4AB92C94B70C}" type="presParOf" srcId="{41CF7D8F-2E8E-4766-A3CA-22F896A7AA86}" destId="{890059C7-EC96-415B-B29B-A8142D74BEBB}" srcOrd="6" destOrd="0" presId="urn:microsoft.com/office/officeart/2005/8/layout/process5"/>
    <dgm:cxn modelId="{F3CB178A-EC4C-4E15-95D6-1D0593D491E8}" type="presParOf" srcId="{41CF7D8F-2E8E-4766-A3CA-22F896A7AA86}" destId="{6150A2DE-CDA5-4808-B0EB-C7B7B8A7775B}" srcOrd="7" destOrd="0" presId="urn:microsoft.com/office/officeart/2005/8/layout/process5"/>
    <dgm:cxn modelId="{3FE6CDB8-6904-4003-89E3-59326F004381}" type="presParOf" srcId="{6150A2DE-CDA5-4808-B0EB-C7B7B8A7775B}" destId="{85B9E576-C905-4D9A-94BF-E3B22B80346E}" srcOrd="0" destOrd="0" presId="urn:microsoft.com/office/officeart/2005/8/layout/process5"/>
    <dgm:cxn modelId="{BFAEDE2F-0F32-4A4A-AB6C-56CDDC436840}" type="presParOf" srcId="{41CF7D8F-2E8E-4766-A3CA-22F896A7AA86}" destId="{D6A90499-947D-47BB-8C3B-F6AAB4275136}" srcOrd="8" destOrd="0" presId="urn:microsoft.com/office/officeart/2005/8/layout/process5"/>
    <dgm:cxn modelId="{AC041EF1-F351-436B-9636-3046AE6ECCE8}" type="presParOf" srcId="{41CF7D8F-2E8E-4766-A3CA-22F896A7AA86}" destId="{83711FFE-708A-4D65-9A0A-C980D32800BA}" srcOrd="9" destOrd="0" presId="urn:microsoft.com/office/officeart/2005/8/layout/process5"/>
    <dgm:cxn modelId="{16FD39B3-665F-4FAD-8492-29041CBBC710}" type="presParOf" srcId="{83711FFE-708A-4D65-9A0A-C980D32800BA}" destId="{FD604375-5F4B-4E6F-845E-18131B9F9ADB}" srcOrd="0" destOrd="0" presId="urn:microsoft.com/office/officeart/2005/8/layout/process5"/>
    <dgm:cxn modelId="{6E78838B-DCC0-41D4-BF43-4C7B7E3498B6}" type="presParOf" srcId="{41CF7D8F-2E8E-4766-A3CA-22F896A7AA86}" destId="{1212CF5F-A04D-4A5D-8E8C-16C19AD741B6}" srcOrd="10" destOrd="0" presId="urn:microsoft.com/office/officeart/2005/8/layout/process5"/>
    <dgm:cxn modelId="{CE58F5F6-1FB4-4ADD-92EF-A742ED189E60}" type="presParOf" srcId="{41CF7D8F-2E8E-4766-A3CA-22F896A7AA86}" destId="{6953A24D-918E-4D03-A1A0-4923777B8649}" srcOrd="11" destOrd="0" presId="urn:microsoft.com/office/officeart/2005/8/layout/process5"/>
    <dgm:cxn modelId="{78A96CB3-9D73-4743-91CE-94EF27D200E3}" type="presParOf" srcId="{6953A24D-918E-4D03-A1A0-4923777B8649}" destId="{0E069627-9993-41F9-9DA0-DB2AC26ECBC1}" srcOrd="0" destOrd="0" presId="urn:microsoft.com/office/officeart/2005/8/layout/process5"/>
    <dgm:cxn modelId="{CD5115D1-B10E-405E-BCEB-4CD12E93B9A2}" type="presParOf" srcId="{41CF7D8F-2E8E-4766-A3CA-22F896A7AA86}" destId="{3E0A7C46-7065-41FC-B1A9-F3CAB0B3F300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3B090-2524-42EE-903C-643E4DB40511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94F99-DB2C-4C22-9740-2B20208E9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297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29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43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47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55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58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62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66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698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DDCF557-3BF4-4B9F-8296-C6C6A0C50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DFB9D9DE-98C9-46AF-8E15-77775820C2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0496" y="378372"/>
            <a:ext cx="2271008" cy="521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D1D45EC-775D-4ECC-BA05-A1603B60C526}"/>
              </a:ext>
            </a:extLst>
          </p:cNvPr>
          <p:cNvSpPr txBox="1"/>
          <p:nvPr userDrawn="1"/>
        </p:nvSpPr>
        <p:spPr>
          <a:xfrm>
            <a:off x="3550024" y="3429000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22430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465C66E-ADB4-40E2-9C5D-1B4A097244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102100"/>
            <a:ext cx="1562100" cy="27559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4B725C6-338A-49B1-BC5B-D95F626006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74400" y="0"/>
            <a:ext cx="1117600" cy="18288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0EFA9486-754C-485B-85A0-2A74CF787F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6A9B09C1-25F2-4A3C-A374-B67FE5510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1050" y="479964"/>
            <a:ext cx="5811175" cy="868872"/>
          </a:xfrm>
        </p:spPr>
        <p:txBody>
          <a:bodyPr/>
          <a:lstStyle>
            <a:lvl1pPr>
              <a:defRPr lang="es-MX" sz="4400" b="1" kern="1200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164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8857C5A-D3DE-4D2E-B5D3-12BC52FC3C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"/>
            <a:ext cx="7251700" cy="6845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EC91664-487C-42E2-9E99-0FC014C9B1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E2A69D4B-978D-4924-A9FF-21EA43B932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6056" y="2766218"/>
            <a:ext cx="4452891" cy="1325563"/>
          </a:xfrm>
        </p:spPr>
        <p:txBody>
          <a:bodyPr/>
          <a:lstStyle>
            <a:lvl1pPr>
              <a:defRPr lang="es-MX" sz="4400" b="1" kern="1200" dirty="0">
                <a:solidFill>
                  <a:schemeClr val="bg1"/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 / 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4690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6EA7C49-9C88-423A-A124-CB8F0C5090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955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E56B124-75EE-453D-812C-B754F0F0A3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230B7442-788C-40C8-8461-A05DA19B8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991"/>
            <a:ext cx="12192000" cy="1092473"/>
          </a:xfrm>
        </p:spPr>
        <p:txBody>
          <a:bodyPr/>
          <a:lstStyle>
            <a:lvl1pPr algn="ctr">
              <a:defRPr lang="es-MX" sz="3600" b="1" kern="1200" dirty="0">
                <a:solidFill>
                  <a:schemeClr val="bg1"/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5904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EE0585-19CC-E243-A8BA-76C5B6F95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B87A40-1DC0-DD4E-AF41-BA20BCCD0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F22D11A-7844-1B4B-A646-31C0919CF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5B021-E880-7A47-A127-74A551F51C8F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D55EA0-EBD2-5340-8F38-3EAC4027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019BAC5-F5E0-5C40-ADC7-9303F95CA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010E0-8DA7-7D48-858B-9EC6DE5DF8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977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537D904-19F6-F246-A6AB-8F6611D5A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9D9C2-AE5B-6E48-AE1A-C265F987B51E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2C8BEB9-F15B-584F-8A69-7915DCFEA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D9F3507-62FE-8E46-AD72-F8251BE1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4159-EFB8-E74B-B800-20D0EC73DBCD}" type="slidenum">
              <a:rPr lang="es-MX" smtClean="0"/>
              <a:t>‹Nº›</a:t>
            </a:fld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0939920-77AA-F841-93E5-33B386C91E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144" y="0"/>
            <a:ext cx="1200912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E1E1EEE2-8B03-A740-B407-560C51EA2A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01130" y="1714500"/>
            <a:ext cx="1590869" cy="3429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5D1FF508-BA06-704E-A406-5876C3CE7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838768" y="6287179"/>
            <a:ext cx="2008094" cy="45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26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AC527C5-8EE5-024B-8FB1-2DBF3744D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9D9C2-AE5B-6E48-AE1A-C265F987B51E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20A3D900-7C1B-0B49-A713-938AEC97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E7D1BD3-E6BE-414C-8BAA-3C7FAA80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4159-EFB8-E74B-B800-20D0EC73DBCD}" type="slidenum">
              <a:rPr lang="es-MX" smtClean="0"/>
              <a:t>‹Nº›</a:t>
            </a:fld>
            <a:endParaRPr lang="es-MX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2C339EBB-F290-DB4F-B6DD-EE632D164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5142" y="6312800"/>
            <a:ext cx="2008094" cy="4522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5A6698B2-0098-8240-B8E7-57A94829BD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 rot="10800000">
            <a:off x="10991088" y="0"/>
            <a:ext cx="1200912" cy="6858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64418ACE-354A-0645-A83D-DE8DA47F56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 rot="10800000">
            <a:off x="0" y="1714499"/>
            <a:ext cx="159086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4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427EF5C-2670-4B09-B883-1FEEDD8BB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9740" y="94036"/>
            <a:ext cx="1449979" cy="14216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DEA8831D-473E-404B-8EDC-4C9A51622D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633"/>
          <a:stretch/>
        </p:blipFill>
        <p:spPr>
          <a:xfrm>
            <a:off x="0" y="3286"/>
            <a:ext cx="12192000" cy="74476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C551185-B7AD-455F-B57D-8C2130B9B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A1EC0ADA-7538-424C-978A-9ABBB8EF0E36}"/>
              </a:ext>
            </a:extLst>
          </p:cNvPr>
          <p:cNvSpPr/>
          <p:nvPr userDrawn="1"/>
        </p:nvSpPr>
        <p:spPr>
          <a:xfrm>
            <a:off x="-22281" y="695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chemeClr val="bg1"/>
                </a:solidFill>
                <a:latin typeface="Titillium Web" pitchFamily="2" charset="77"/>
              </a:rPr>
              <a:t>Ejercicio</a:t>
            </a:r>
          </a:p>
        </p:txBody>
      </p:sp>
    </p:spTree>
    <p:extLst>
      <p:ext uri="{BB962C8B-B14F-4D97-AF65-F5344CB8AC3E}">
        <p14:creationId xmlns:p14="http://schemas.microsoft.com/office/powerpoint/2010/main" val="3826231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828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7210D9F-C1C4-4582-B2A1-8B3C8423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9243B2F-C562-494B-93B0-CFD21B9A4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126FD4-9EAC-4972-93F8-387CDBB11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01101-9FCF-4399-B157-DB62E7D132EB}" type="datetimeFigureOut">
              <a:rPr lang="es-MX" smtClean="0"/>
              <a:t>13/02/2023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F9B8CE5-7E10-4D36-8061-80ABC93E4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CD503C-2F38-49E9-90C4-6F3BC8E1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363AC-D4CB-4E80-A803-96BC1463D2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093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2" r:id="rId3"/>
    <p:sldLayoutId id="2147483661" r:id="rId4"/>
    <p:sldLayoutId id="2147483672" r:id="rId5"/>
    <p:sldLayoutId id="2147483674" r:id="rId6"/>
    <p:sldLayoutId id="2147483675" r:id="rId7"/>
    <p:sldLayoutId id="2147483677" r:id="rId8"/>
    <p:sldLayoutId id="214748367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00225"/>
            <a:ext cx="317658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56" y="359983"/>
            <a:ext cx="9907587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4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EB6104-3C2E-4BCA-923F-AE99CEF2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Consideraciones previas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6EFC8CC-E28A-4810-8F82-F87DC219660D}"/>
              </a:ext>
            </a:extLst>
          </p:cNvPr>
          <p:cNvSpPr txBox="1"/>
          <p:nvPr/>
        </p:nvSpPr>
        <p:spPr>
          <a:xfrm>
            <a:off x="1214391" y="1558471"/>
            <a:ext cx="97632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Es importante que las empresas de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Factura Electrónica 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estén cerradas al momento de realizar un respaldo desde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71A93333-7803-4AC9-B524-08CF12242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958" y="3153102"/>
            <a:ext cx="3536190" cy="365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323F9E6-5339-42AE-8CE9-9F07700F3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614" y="3876347"/>
            <a:ext cx="41529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54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EB6104-3C2E-4BCA-923F-AE99CEF2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Consideraciones previas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6EFC8CC-E28A-4810-8F82-F87DC219660D}"/>
              </a:ext>
            </a:extLst>
          </p:cNvPr>
          <p:cNvSpPr txBox="1"/>
          <p:nvPr/>
        </p:nvSpPr>
        <p:spPr>
          <a:xfrm>
            <a:off x="1214391" y="2046743"/>
            <a:ext cx="97632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 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solo funcionará en instalaciones tipo monousuario y servidor; en las instalaciones de tipo terminal,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no podrá detectar bases de datos ni respaldar empresas.</a:t>
            </a:r>
          </a:p>
        </p:txBody>
      </p:sp>
    </p:spTree>
    <p:extLst>
      <p:ext uri="{BB962C8B-B14F-4D97-AF65-F5344CB8AC3E}">
        <p14:creationId xmlns:p14="http://schemas.microsoft.com/office/powerpoint/2010/main" val="25271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EB6104-3C2E-4BCA-923F-AE99CEF2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Consideraciones previas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6EFC8CC-E28A-4810-8F82-F87DC219660D}"/>
              </a:ext>
            </a:extLst>
          </p:cNvPr>
          <p:cNvSpPr txBox="1"/>
          <p:nvPr/>
        </p:nvSpPr>
        <p:spPr>
          <a:xfrm>
            <a:off x="992450" y="1789291"/>
            <a:ext cx="99892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Se recomienda instalar CONTPAQi® Respaldos, en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el equipo donde se encuentran las bases de datos SQL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.</a:t>
            </a:r>
            <a:b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</a:b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En el caso de los sistemas CONTPAQi®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no es necesario activarlos 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en este equipo, ya que la aplicación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sólo los utilizará para leer las configuraciones y rutas.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224EADE-7F07-4474-84DF-BE83C8F03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637" y="4085036"/>
            <a:ext cx="4348089" cy="2131771"/>
          </a:xfrm>
          <a:prstGeom prst="rect">
            <a:avLst/>
          </a:prstGeom>
        </p:spPr>
      </p:pic>
      <p:sp>
        <p:nvSpPr>
          <p:cNvPr id="6" name="Símbolo &quot;No permitido&quot; 5">
            <a:extLst>
              <a:ext uri="{FF2B5EF4-FFF2-40B4-BE49-F238E27FC236}">
                <a16:creationId xmlns:a16="http://schemas.microsoft.com/office/drawing/2014/main" xmlns="" id="{96A4F913-E939-487A-8E0F-0626BDF81100}"/>
              </a:ext>
            </a:extLst>
          </p:cNvPr>
          <p:cNvSpPr/>
          <p:nvPr/>
        </p:nvSpPr>
        <p:spPr>
          <a:xfrm>
            <a:off x="4699870" y="4085036"/>
            <a:ext cx="2574388" cy="217087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7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EB6104-3C2E-4BCA-923F-AE99CEF2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Consideraciones previas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6EFC8CC-E28A-4810-8F82-F87DC219660D}"/>
              </a:ext>
            </a:extLst>
          </p:cNvPr>
          <p:cNvSpPr txBox="1"/>
          <p:nvPr/>
        </p:nvSpPr>
        <p:spPr>
          <a:xfrm>
            <a:off x="1101386" y="1916111"/>
            <a:ext cx="99892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Para que CONTPAQi® Respaldos realice el cargado de la información a la nube, 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la velocidad de internet mínima que debes tener es 3 MB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, además de 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una conexión estable.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780232DE-4AF4-4070-8341-FE4EF6EEF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280" y="3868381"/>
            <a:ext cx="230505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34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Instalación de la aplicación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548360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118E6D5-BA35-4D17-AA45-660E98309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13" y="1355716"/>
            <a:ext cx="7915135" cy="33746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9DDEC640-C71E-44F7-98D0-41668AF5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013" y="4730340"/>
            <a:ext cx="1373890" cy="2789233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AD11F4B4-15DE-4D24-8D82-CA84F6AB64C8}"/>
              </a:ext>
            </a:extLst>
          </p:cNvPr>
          <p:cNvSpPr/>
          <p:nvPr/>
        </p:nvSpPr>
        <p:spPr>
          <a:xfrm>
            <a:off x="2539011" y="1516846"/>
            <a:ext cx="1373892" cy="9955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E4BA7FE3-0D96-4660-94DA-129FF3468596}"/>
              </a:ext>
            </a:extLst>
          </p:cNvPr>
          <p:cNvSpPr/>
          <p:nvPr/>
        </p:nvSpPr>
        <p:spPr>
          <a:xfrm>
            <a:off x="2539013" y="4775667"/>
            <a:ext cx="1373892" cy="5654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F6E72020-E3B6-41B7-BC35-1410E295E597}"/>
              </a:ext>
            </a:extLst>
          </p:cNvPr>
          <p:cNvSpPr/>
          <p:nvPr/>
        </p:nvSpPr>
        <p:spPr>
          <a:xfrm>
            <a:off x="3956353" y="2991025"/>
            <a:ext cx="2207890" cy="4379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C45EDBF9-B173-4808-B59B-5E4FE2F905CD}"/>
              </a:ext>
            </a:extLst>
          </p:cNvPr>
          <p:cNvSpPr/>
          <p:nvPr/>
        </p:nvSpPr>
        <p:spPr>
          <a:xfrm>
            <a:off x="9599347" y="3919699"/>
            <a:ext cx="515324" cy="469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76033C-4A7D-4CC2-AFCF-D324F999B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53" y="380309"/>
            <a:ext cx="5811175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Descarga la aplicación</a:t>
            </a:r>
          </a:p>
        </p:txBody>
      </p:sp>
    </p:spTree>
    <p:extLst>
      <p:ext uri="{BB962C8B-B14F-4D97-AF65-F5344CB8AC3E}">
        <p14:creationId xmlns:p14="http://schemas.microsoft.com/office/powerpoint/2010/main" val="1891219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C88F5119-6959-48E4-B710-BEFE5717E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887021"/>
              </p:ext>
            </p:extLst>
          </p:nvPr>
        </p:nvGraphicFramePr>
        <p:xfrm>
          <a:off x="2347650" y="1757778"/>
          <a:ext cx="7496699" cy="4380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429699-E96B-4977-971C-283EC7FE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378950" cy="868872"/>
          </a:xfrm>
        </p:spPr>
        <p:txBody>
          <a:bodyPr>
            <a:normAutofit/>
          </a:bodyPr>
          <a:lstStyle/>
          <a:p>
            <a:r>
              <a:rPr lang="es-MX" dirty="0"/>
              <a:t>Instalación de la aplicación</a:t>
            </a:r>
          </a:p>
        </p:txBody>
      </p:sp>
    </p:spTree>
    <p:extLst>
      <p:ext uri="{BB962C8B-B14F-4D97-AF65-F5344CB8AC3E}">
        <p14:creationId xmlns:p14="http://schemas.microsoft.com/office/powerpoint/2010/main" val="58370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26BFBB-1E3D-452F-B1A5-459CB584A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8327439" cy="868872"/>
          </a:xfrm>
        </p:spPr>
        <p:txBody>
          <a:bodyPr>
            <a:normAutofit/>
          </a:bodyPr>
          <a:lstStyle/>
          <a:p>
            <a:r>
              <a:rPr lang="es-MX" dirty="0"/>
              <a:t>Instalación de la aplicación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8C9058B-ED50-35FF-CE7D-347BFDE65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4640" y="1779009"/>
            <a:ext cx="5359977" cy="4166459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62A81041-8D72-9FDB-1C5F-660AE9A13BF4}"/>
              </a:ext>
            </a:extLst>
          </p:cNvPr>
          <p:cNvSpPr/>
          <p:nvPr/>
        </p:nvSpPr>
        <p:spPr>
          <a:xfrm>
            <a:off x="6935080" y="5567972"/>
            <a:ext cx="823465" cy="2647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937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B4809F-B655-443A-AFB2-CA4ACC33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7199975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Instalación de la aplicación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130FD5C-14DD-87E2-6E2D-88AAAB48F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9870" y="1800224"/>
            <a:ext cx="5301288" cy="4159141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070468BA-FBD6-7DF4-7A1D-52FE12A68975}"/>
              </a:ext>
            </a:extLst>
          </p:cNvPr>
          <p:cNvSpPr/>
          <p:nvPr/>
        </p:nvSpPr>
        <p:spPr>
          <a:xfrm>
            <a:off x="7000055" y="5542173"/>
            <a:ext cx="823465" cy="2647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1051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BEA856-965E-4409-946E-03FEFCFB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8345195" cy="868872"/>
          </a:xfrm>
        </p:spPr>
        <p:txBody>
          <a:bodyPr>
            <a:normAutofit/>
          </a:bodyPr>
          <a:lstStyle/>
          <a:p>
            <a:r>
              <a:rPr lang="es-MX" dirty="0"/>
              <a:t>Instalación de la aplicación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313718D-E288-E303-EDF5-36C1FDA9C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524" y="1767735"/>
            <a:ext cx="5465721" cy="428242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F03E65F8-1EC0-350B-23C6-E8DB5374F28D}"/>
              </a:ext>
            </a:extLst>
          </p:cNvPr>
          <p:cNvSpPr/>
          <p:nvPr/>
        </p:nvSpPr>
        <p:spPr>
          <a:xfrm>
            <a:off x="7124272" y="5646802"/>
            <a:ext cx="823465" cy="2647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01CAC15D-3A61-5388-1960-81E9A968DEA2}"/>
              </a:ext>
            </a:extLst>
          </p:cNvPr>
          <p:cNvSpPr/>
          <p:nvPr/>
        </p:nvSpPr>
        <p:spPr>
          <a:xfrm>
            <a:off x="3868928" y="3506275"/>
            <a:ext cx="2739690" cy="59467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8476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9BDC9F3-0324-C745-874E-A098706D0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03" y="675482"/>
            <a:ext cx="11366500" cy="45339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CBBEE28-8F2F-4B45-92E6-AFC42236A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4342" y="5600107"/>
            <a:ext cx="1892300" cy="4318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3DF33E0-5397-4C68-88E5-0E5110C447F0}"/>
              </a:ext>
            </a:extLst>
          </p:cNvPr>
          <p:cNvSpPr txBox="1"/>
          <p:nvPr/>
        </p:nvSpPr>
        <p:spPr>
          <a:xfrm>
            <a:off x="2017474" y="2619266"/>
            <a:ext cx="3622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Instructor: 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Francisco Delgadillo</a:t>
            </a:r>
          </a:p>
          <a:p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Depto. Generación de conocimiento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A5E6872D-4230-0044-9E21-E15BF4295E34}"/>
              </a:ext>
            </a:extLst>
          </p:cNvPr>
          <p:cNvSpPr txBox="1"/>
          <p:nvPr/>
        </p:nvSpPr>
        <p:spPr>
          <a:xfrm>
            <a:off x="1745001" y="1354307"/>
            <a:ext cx="7302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</a:rPr>
              <a:t>CONTPAQi® Respaldos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99325FA7-5C3C-49F2-B6A6-B58D5D6D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640" y="2176422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36534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C76900-7561-4E44-AE99-41E3FF24F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8460604" cy="868872"/>
          </a:xfrm>
        </p:spPr>
        <p:txBody>
          <a:bodyPr>
            <a:normAutofit/>
          </a:bodyPr>
          <a:lstStyle/>
          <a:p>
            <a:r>
              <a:rPr lang="es-MX" dirty="0"/>
              <a:t>Instalación de la aplicación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11C054E-5B81-FB73-81BD-C4DF02914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9549" y="1803114"/>
            <a:ext cx="5061519" cy="3966578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852857EE-2D8D-A841-0173-FBC93DDBE1D6}"/>
              </a:ext>
            </a:extLst>
          </p:cNvPr>
          <p:cNvSpPr/>
          <p:nvPr/>
        </p:nvSpPr>
        <p:spPr>
          <a:xfrm>
            <a:off x="6936996" y="5376392"/>
            <a:ext cx="1089563" cy="2418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0201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936053" y="445529"/>
            <a:ext cx="817861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070C0"/>
              </a:solidFill>
              <a:latin typeface="Titillium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7A2485-523D-4072-86F0-A2F950D7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8318562" cy="868872"/>
          </a:xfrm>
        </p:spPr>
        <p:txBody>
          <a:bodyPr>
            <a:normAutofit/>
          </a:bodyPr>
          <a:lstStyle/>
          <a:p>
            <a:r>
              <a:rPr lang="es-MX" dirty="0"/>
              <a:t>Instalación de la aplicación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2CCDB83-A449-CC74-B44F-7126899EA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0090" y="1748332"/>
            <a:ext cx="5491820" cy="4310178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672725AF-3118-84D6-C9E8-5A30D24E9069}"/>
              </a:ext>
            </a:extLst>
          </p:cNvPr>
          <p:cNvSpPr/>
          <p:nvPr/>
        </p:nvSpPr>
        <p:spPr>
          <a:xfrm>
            <a:off x="6887789" y="5654439"/>
            <a:ext cx="821549" cy="2260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5532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99393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CONTPAQi® Respaldos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572641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F71A6D-26AC-45DB-A21B-267C76BB4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Mis respaldos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4DDA3AB-E4BB-41DF-9936-2C8E0DDD3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445" y="3019224"/>
            <a:ext cx="8258175" cy="31908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1C1B93E-B9BD-F621-F80C-EC7E98970642}"/>
              </a:ext>
            </a:extLst>
          </p:cNvPr>
          <p:cNvSpPr txBox="1"/>
          <p:nvPr/>
        </p:nvSpPr>
        <p:spPr>
          <a:xfrm>
            <a:off x="945774" y="1764446"/>
            <a:ext cx="94968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Versiones compatibles de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SQL Server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 para respaldar.</a:t>
            </a:r>
          </a:p>
        </p:txBody>
      </p:sp>
    </p:spTree>
    <p:extLst>
      <p:ext uri="{BB962C8B-B14F-4D97-AF65-F5344CB8AC3E}">
        <p14:creationId xmlns:p14="http://schemas.microsoft.com/office/powerpoint/2010/main" val="1817853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B3FEE8-CC18-48F0-BB34-16AB2910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7590593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Inicio de sesión de la aplicación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1AB862F-2CAD-4D95-88AF-4F877B48D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543" y="3011053"/>
            <a:ext cx="6626914" cy="336698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75C2292-BEB9-4B92-A9C0-CB68852E1917}"/>
              </a:ext>
            </a:extLst>
          </p:cNvPr>
          <p:cNvSpPr txBox="1"/>
          <p:nvPr/>
        </p:nvSpPr>
        <p:spPr>
          <a:xfrm>
            <a:off x="945774" y="1764446"/>
            <a:ext cx="94968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Al abrir por primera vez la aplicación te solicitará iniciar sesión con tu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cuenta CONTPAQi® nube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800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B3FEE8-CC18-48F0-BB34-16AB2910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7590593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Inicio de sesión de la aplicación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125E7DC-0FA8-455A-9000-FF0FD4019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183" y="1425168"/>
            <a:ext cx="8759352" cy="469388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E2458398-FB8D-4050-A4F2-06BBD4FFAF8A}"/>
              </a:ext>
            </a:extLst>
          </p:cNvPr>
          <p:cNvSpPr/>
          <p:nvPr/>
        </p:nvSpPr>
        <p:spPr>
          <a:xfrm>
            <a:off x="9626000" y="1572647"/>
            <a:ext cx="449535" cy="2668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2594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xmlns="" id="{53D9433D-0C16-4E9B-9053-FD6A903C081D}"/>
              </a:ext>
            </a:extLst>
          </p:cNvPr>
          <p:cNvSpPr txBox="1">
            <a:spLocks/>
          </p:cNvSpPr>
          <p:nvPr/>
        </p:nvSpPr>
        <p:spPr>
          <a:xfrm>
            <a:off x="6025362" y="2399835"/>
            <a:ext cx="3222800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2DD9DF5-9C16-4664-8CE2-6ED894212920}"/>
              </a:ext>
            </a:extLst>
          </p:cNvPr>
          <p:cNvSpPr txBox="1">
            <a:spLocks/>
          </p:cNvSpPr>
          <p:nvPr/>
        </p:nvSpPr>
        <p:spPr>
          <a:xfrm>
            <a:off x="2943839" y="2105685"/>
            <a:ext cx="4763562" cy="39843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Periodo de Prueba</a:t>
            </a:r>
          </a:p>
          <a:p>
            <a:pPr algn="just"/>
            <a:r>
              <a:rPr lang="es-MX" sz="2800" b="1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Espacio:   </a:t>
            </a:r>
            <a:r>
              <a:rPr lang="es-MX" sz="2800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500 Mb</a:t>
            </a:r>
          </a:p>
          <a:p>
            <a:pPr algn="just"/>
            <a:r>
              <a:rPr lang="es-MX" sz="2800" b="1" dirty="0">
                <a:solidFill>
                  <a:srgbClr val="002060"/>
                </a:solidFill>
                <a:latin typeface="Titillium Web"/>
                <a:ea typeface="Univers LT Std 55 Roman" charset="0"/>
                <a:cs typeface="Univers Condensed Light" panose="020F0302020204030204" pitchFamily="34" charset="0"/>
              </a:rPr>
              <a:t>Vigencia: </a:t>
            </a:r>
            <a:r>
              <a:rPr lang="es-MX" sz="2800" dirty="0">
                <a:solidFill>
                  <a:srgbClr val="002060"/>
                </a:solidFill>
                <a:latin typeface="Titillium Web"/>
                <a:ea typeface="Univers LT Std 55 Roman" charset="0"/>
                <a:cs typeface="Univers Condensed Light" panose="020F0302020204030204" pitchFamily="34" charset="0"/>
              </a:rPr>
              <a:t>15 Días</a:t>
            </a:r>
          </a:p>
          <a:p>
            <a:pPr algn="just"/>
            <a:endParaRPr lang="es-MX" sz="2800" dirty="0">
              <a:solidFill>
                <a:srgbClr val="002060"/>
              </a:solidFill>
              <a:latin typeface="Titillium Web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*Después del periodo de prueba será necesario contratar un plan de almacenamiento.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BFA62AC-5B90-4F35-BC91-841AAF08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7642514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Inicio de sesión de la aplicación</a:t>
            </a:r>
          </a:p>
        </p:txBody>
      </p:sp>
    </p:spTree>
    <p:extLst>
      <p:ext uri="{BB962C8B-B14F-4D97-AF65-F5344CB8AC3E}">
        <p14:creationId xmlns:p14="http://schemas.microsoft.com/office/powerpoint/2010/main" val="2331893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xmlns="" id="{53D9433D-0C16-4E9B-9053-FD6A903C081D}"/>
              </a:ext>
            </a:extLst>
          </p:cNvPr>
          <p:cNvSpPr txBox="1">
            <a:spLocks/>
          </p:cNvSpPr>
          <p:nvPr/>
        </p:nvSpPr>
        <p:spPr>
          <a:xfrm>
            <a:off x="6025362" y="2399835"/>
            <a:ext cx="3222800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endParaRPr lang="es-MX" sz="280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2DD9DF5-9C16-4664-8CE2-6ED894212920}"/>
              </a:ext>
            </a:extLst>
          </p:cNvPr>
          <p:cNvSpPr txBox="1">
            <a:spLocks/>
          </p:cNvSpPr>
          <p:nvPr/>
        </p:nvSpPr>
        <p:spPr>
          <a:xfrm>
            <a:off x="1050929" y="2301506"/>
            <a:ext cx="10090142" cy="2589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Una vez que finalice la vigencia de la demo, será necesario adquirir una nueva licencia para seguir disfrutando de los beneficios de CONTPAQi® Respaldos. </a:t>
            </a:r>
          </a:p>
          <a:p>
            <a:pPr algn="just"/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Ten en cuenta que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los respaldos que se almacenaron durante este tiempo, permanecerán durante 30 días más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 para que puedas conservar o descargar tu información.</a:t>
            </a:r>
            <a:endParaRPr lang="es-MX" sz="28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51D239-7B06-4AC1-9B6A-199605CB7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8570768" cy="868872"/>
          </a:xfrm>
        </p:spPr>
        <p:txBody>
          <a:bodyPr>
            <a:normAutofit/>
          </a:bodyPr>
          <a:lstStyle/>
          <a:p>
            <a:r>
              <a:rPr lang="es-MX" dirty="0"/>
              <a:t>Inicio de sesión de la aplicación</a:t>
            </a:r>
          </a:p>
        </p:txBody>
      </p:sp>
    </p:spTree>
    <p:extLst>
      <p:ext uri="{BB962C8B-B14F-4D97-AF65-F5344CB8AC3E}">
        <p14:creationId xmlns:p14="http://schemas.microsoft.com/office/powerpoint/2010/main" val="1882047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341165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C7B0D6F-4E7C-9248-8706-E980FE593683}"/>
              </a:ext>
            </a:extLst>
          </p:cNvPr>
          <p:cNvSpPr/>
          <p:nvPr/>
        </p:nvSpPr>
        <p:spPr>
          <a:xfrm>
            <a:off x="5128940" y="470907"/>
            <a:ext cx="1934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Titillium Web" pitchFamily="2" charset="77"/>
              </a:rPr>
              <a:t>Objetivo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797705" y="2390046"/>
            <a:ext cx="10596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Al finalizar el curso el asistente conocerá las características y funcionamiento de 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</a:t>
            </a: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416259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454009" y="2705725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Respaldo de empresas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17012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9411D59-AD71-4816-906B-C67C48899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5811175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Respaldo de empresas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7A18E4E-3D03-4897-8F94-9AD70F598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24"/>
          <a:stretch/>
        </p:blipFill>
        <p:spPr>
          <a:xfrm>
            <a:off x="801547" y="2503639"/>
            <a:ext cx="9352838" cy="424352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8AE9138D-0C0E-4E6F-818C-D0F77FF0D5C8}"/>
              </a:ext>
            </a:extLst>
          </p:cNvPr>
          <p:cNvSpPr/>
          <p:nvPr/>
        </p:nvSpPr>
        <p:spPr>
          <a:xfrm>
            <a:off x="2147455" y="4713340"/>
            <a:ext cx="249382" cy="1900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D2074D91-8012-FCC2-481B-9AAF2583DB75}"/>
              </a:ext>
            </a:extLst>
          </p:cNvPr>
          <p:cNvSpPr txBox="1">
            <a:spLocks/>
          </p:cNvSpPr>
          <p:nvPr/>
        </p:nvSpPr>
        <p:spPr>
          <a:xfrm>
            <a:off x="801547" y="1348836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Para respaldar una empresa de forma manual, selecciónala y da clic en respaldar.</a:t>
            </a:r>
            <a:endParaRPr lang="es-MX" sz="28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F3614FB5-89F9-EF88-BE84-287DF3858174}"/>
              </a:ext>
            </a:extLst>
          </p:cNvPr>
          <p:cNvSpPr/>
          <p:nvPr/>
        </p:nvSpPr>
        <p:spPr>
          <a:xfrm>
            <a:off x="4017818" y="2903930"/>
            <a:ext cx="665017" cy="2626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348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9411D59-AD71-4816-906B-C67C48899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5811175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Respaldo de empresas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7A18E4E-3D03-4897-8F94-9AD70F598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40874" b="76326"/>
          <a:stretch/>
        </p:blipFill>
        <p:spPr>
          <a:xfrm>
            <a:off x="801546" y="2503639"/>
            <a:ext cx="8462777" cy="1817733"/>
          </a:xfrm>
          <a:prstGeom prst="rect">
            <a:avLst/>
          </a:prstGeom>
        </p:spPr>
      </p:pic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D2074D91-8012-FCC2-481B-9AAF2583DB75}"/>
              </a:ext>
            </a:extLst>
          </p:cNvPr>
          <p:cNvSpPr txBox="1">
            <a:spLocks/>
          </p:cNvSpPr>
          <p:nvPr/>
        </p:nvSpPr>
        <p:spPr>
          <a:xfrm>
            <a:off x="801547" y="1348836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Podrás realizar acciones adicionales para la configuración de respaldos:</a:t>
            </a:r>
            <a:endParaRPr lang="es-MX" sz="28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F3614FB5-89F9-EF88-BE84-287DF3858174}"/>
              </a:ext>
            </a:extLst>
          </p:cNvPr>
          <p:cNvSpPr/>
          <p:nvPr/>
        </p:nvSpPr>
        <p:spPr>
          <a:xfrm>
            <a:off x="6761019" y="3166569"/>
            <a:ext cx="1690253" cy="262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17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límite de respaldos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FEFDE00-AC7B-0261-2899-0D3CAB68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46" y="3196686"/>
            <a:ext cx="9429750" cy="3181350"/>
          </a:xfrm>
          <a:prstGeom prst="rect">
            <a:avLst/>
          </a:prstGeom>
        </p:spPr>
      </p:pic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 habilitar este parámetro podrás indicar cual es la cantidad de respaldos que quieres almacenar.</a:t>
            </a:r>
          </a:p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NOTA: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 esto aplicará para todas las empresas.</a:t>
            </a:r>
            <a:endParaRPr lang="es-MX" sz="28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70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</a:t>
            </a:r>
            <a:br>
              <a:rPr lang="es-MX" dirty="0"/>
            </a:br>
            <a:r>
              <a:rPr lang="es-MX" dirty="0"/>
              <a:t>respaldos programados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927170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Podrás programar los respaldos de forma diaria, semanal o mensual; así como consultar la bitácora del proceso:</a:t>
            </a:r>
            <a:endParaRPr lang="es-MX" sz="28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A28B660-FA59-D32A-697A-972688017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9"/>
          <a:stretch/>
        </p:blipFill>
        <p:spPr>
          <a:xfrm>
            <a:off x="973027" y="3052233"/>
            <a:ext cx="9382125" cy="332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70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</a:t>
            </a:r>
            <a:br>
              <a:rPr lang="es-MX" dirty="0"/>
            </a:br>
            <a:r>
              <a:rPr lang="es-MX" dirty="0"/>
              <a:t>respaldos programados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927170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Diaria / Semanal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04DBC27-DD0A-5196-6E4C-CE24EABF3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40" y="2703987"/>
            <a:ext cx="94107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98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</a:t>
            </a:r>
            <a:br>
              <a:rPr lang="es-MX" dirty="0"/>
            </a:br>
            <a:r>
              <a:rPr lang="es-MX" dirty="0"/>
              <a:t>respaldos programados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927170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Mensual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530F35D-934F-C1BE-0E56-7491741E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7" y="2768061"/>
            <a:ext cx="945832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</a:t>
            </a:r>
            <a:br>
              <a:rPr lang="es-MX" dirty="0"/>
            </a:br>
            <a:r>
              <a:rPr lang="es-MX" dirty="0"/>
              <a:t>respaldos programados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Bitácora 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EB5A0B7-48F7-69E3-9E0B-1F5F8C6EE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3" y="2396836"/>
            <a:ext cx="9871178" cy="372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69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límite de respaldos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Alerta Correo</a:t>
            </a:r>
          </a:p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Puedes configurar un correo electrónico para que te envíe una notificación cada vez que se genere el respaldo.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 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C3D5A0A-B769-B087-DC28-57F958B1D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3106209"/>
            <a:ext cx="9391650" cy="352425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702AA498-DB8A-A2D9-E5DB-88F58212FDE7}"/>
              </a:ext>
            </a:extLst>
          </p:cNvPr>
          <p:cNvSpPr/>
          <p:nvPr/>
        </p:nvSpPr>
        <p:spPr>
          <a:xfrm>
            <a:off x="1799554" y="5621902"/>
            <a:ext cx="774314" cy="2031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5A5ECEEC-9882-BF78-2C20-616E5FF0B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577" y="3106209"/>
            <a:ext cx="7047087" cy="295589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CBAD3F5-9FCE-0B5A-913B-519B3F67F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" y="3087159"/>
            <a:ext cx="9391650" cy="35433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F7589DB5-BD1C-C197-D8DD-54730CA7275C}"/>
              </a:ext>
            </a:extLst>
          </p:cNvPr>
          <p:cNvSpPr/>
          <p:nvPr/>
        </p:nvSpPr>
        <p:spPr>
          <a:xfrm>
            <a:off x="781050" y="5244130"/>
            <a:ext cx="9108373" cy="2031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979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 fontScale="90000"/>
          </a:bodyPr>
          <a:lstStyle/>
          <a:p>
            <a:r>
              <a:rPr lang="es-MX" dirty="0"/>
              <a:t>Configuración general – límite de respaldos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Alerta Correo</a:t>
            </a:r>
          </a:p>
          <a:p>
            <a:pPr algn="just"/>
            <a:endParaRPr lang="es-MX" sz="2800" dirty="0">
              <a:solidFill>
                <a:schemeClr val="tx1">
                  <a:lumMod val="65000"/>
                  <a:lumOff val="35000"/>
                </a:schemeClr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NOTA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: las notificaciones por correo se enviarán los días marcados a las 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8.00 am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.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4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C7B0D6F-4E7C-9248-8706-E980FE593683}"/>
              </a:ext>
            </a:extLst>
          </p:cNvPr>
          <p:cNvSpPr/>
          <p:nvPr/>
        </p:nvSpPr>
        <p:spPr>
          <a:xfrm>
            <a:off x="5228519" y="374607"/>
            <a:ext cx="1734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Titillium Web" pitchFamily="2" charset="77"/>
              </a:rPr>
              <a:t>Temario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999945" y="1855635"/>
            <a:ext cx="92509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¿Qué es CONTPAQi® Respaldos?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Consideraciones previas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Instalación de la aplicación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Inicio de sesión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Respaldo de empresas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Configuraciones adicionales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Descarga de respaldos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Respaldo de archivos físicos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Descarga de archivos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Bitácora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Mi espacio</a:t>
            </a:r>
          </a:p>
        </p:txBody>
      </p:sp>
    </p:spTree>
    <p:extLst>
      <p:ext uri="{BB962C8B-B14F-4D97-AF65-F5344CB8AC3E}">
        <p14:creationId xmlns:p14="http://schemas.microsoft.com/office/powerpoint/2010/main" val="4245315915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/>
          </a:bodyPr>
          <a:lstStyle/>
          <a:p>
            <a:r>
              <a:rPr lang="es-MX" dirty="0"/>
              <a:t>Configuración general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Calculadora de espacio</a:t>
            </a:r>
          </a:p>
          <a:p>
            <a:pPr algn="just"/>
            <a:endParaRPr lang="es-MX" sz="2800" b="1" dirty="0">
              <a:solidFill>
                <a:schemeClr val="tx1">
                  <a:lumMod val="65000"/>
                  <a:lumOff val="35000"/>
                </a:schemeClr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Este módulo te muestra un espacio aproximado de las bases de datos a respaldar, así como de los archivos físicos.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 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14EAA5E-140A-0F51-6A6A-EEF6E9736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395" y="4750384"/>
            <a:ext cx="4554083" cy="144721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A6930C5-0B30-7909-4666-C6FB5575EFDB}"/>
              </a:ext>
            </a:extLst>
          </p:cNvPr>
          <p:cNvSpPr/>
          <p:nvPr/>
        </p:nvSpPr>
        <p:spPr>
          <a:xfrm>
            <a:off x="5420007" y="5430396"/>
            <a:ext cx="2098393" cy="3100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682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B2608D3-7FA3-D138-9985-078E63649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894" y="2712811"/>
            <a:ext cx="5610225" cy="33432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/>
          </a:bodyPr>
          <a:lstStyle/>
          <a:p>
            <a:r>
              <a:rPr lang="es-MX" dirty="0"/>
              <a:t>Configuración general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Calculadora de espacio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A6930C5-0B30-7909-4666-C6FB5575EFDB}"/>
              </a:ext>
            </a:extLst>
          </p:cNvPr>
          <p:cNvSpPr/>
          <p:nvPr/>
        </p:nvSpPr>
        <p:spPr>
          <a:xfrm>
            <a:off x="2614894" y="2924263"/>
            <a:ext cx="2380439" cy="2761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4BA01090-E80A-F4D3-C640-43566C66345A}"/>
              </a:ext>
            </a:extLst>
          </p:cNvPr>
          <p:cNvSpPr/>
          <p:nvPr/>
        </p:nvSpPr>
        <p:spPr>
          <a:xfrm>
            <a:off x="2919694" y="3507834"/>
            <a:ext cx="5072839" cy="119963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E3DF7AAA-AF3A-274D-73D9-BD215F647426}"/>
              </a:ext>
            </a:extLst>
          </p:cNvPr>
          <p:cNvSpPr/>
          <p:nvPr/>
        </p:nvSpPr>
        <p:spPr>
          <a:xfrm>
            <a:off x="6925733" y="5144538"/>
            <a:ext cx="1030692" cy="27413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: hacia la izquierda 9">
            <a:extLst>
              <a:ext uri="{FF2B5EF4-FFF2-40B4-BE49-F238E27FC236}">
                <a16:creationId xmlns:a16="http://schemas.microsoft.com/office/drawing/2014/main" xmlns="" id="{05DFC05F-F594-9B5D-32DB-89528B376205}"/>
              </a:ext>
            </a:extLst>
          </p:cNvPr>
          <p:cNvSpPr/>
          <p:nvPr/>
        </p:nvSpPr>
        <p:spPr>
          <a:xfrm>
            <a:off x="7835652" y="4349607"/>
            <a:ext cx="2527548" cy="315025"/>
          </a:xfrm>
          <a:prstGeom prst="lef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877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69E2B6B-0BB8-A4BF-3963-FF5956DF2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954" y="2497369"/>
            <a:ext cx="6530608" cy="388066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FEFACC-3FF8-4ED6-B29A-DD00672E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766081" cy="868872"/>
          </a:xfrm>
        </p:spPr>
        <p:txBody>
          <a:bodyPr>
            <a:normAutofit/>
          </a:bodyPr>
          <a:lstStyle/>
          <a:p>
            <a:r>
              <a:rPr lang="es-MX" dirty="0"/>
              <a:t>Configuración general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412F8C75-03DC-9677-4AF3-F74BA16413DB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Calculadora de espacio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A6930C5-0B30-7909-4666-C6FB5575EFDB}"/>
              </a:ext>
            </a:extLst>
          </p:cNvPr>
          <p:cNvSpPr/>
          <p:nvPr/>
        </p:nvSpPr>
        <p:spPr>
          <a:xfrm>
            <a:off x="3004362" y="2747466"/>
            <a:ext cx="1228972" cy="300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Flecha: hacia la izquierda 10">
            <a:extLst>
              <a:ext uri="{FF2B5EF4-FFF2-40B4-BE49-F238E27FC236}">
                <a16:creationId xmlns:a16="http://schemas.microsoft.com/office/drawing/2014/main" xmlns="" id="{C1887946-8BA4-AA03-A8E6-7AA1AED303E0}"/>
              </a:ext>
            </a:extLst>
          </p:cNvPr>
          <p:cNvSpPr/>
          <p:nvPr/>
        </p:nvSpPr>
        <p:spPr>
          <a:xfrm>
            <a:off x="8343644" y="4000077"/>
            <a:ext cx="2527548" cy="315025"/>
          </a:xfrm>
          <a:prstGeom prst="lef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CE6039C4-3693-E099-1985-D112481A4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843" y="2029653"/>
            <a:ext cx="7374203" cy="4828347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CADE0C06-D3AD-B535-001A-FF429BF7DC05}"/>
              </a:ext>
            </a:extLst>
          </p:cNvPr>
          <p:cNvSpPr/>
          <p:nvPr/>
        </p:nvSpPr>
        <p:spPr>
          <a:xfrm>
            <a:off x="4799377" y="2340252"/>
            <a:ext cx="757747" cy="3005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0C7C59C3-45FD-CB2E-4F18-D88EE411DF75}"/>
              </a:ext>
            </a:extLst>
          </p:cNvPr>
          <p:cNvSpPr/>
          <p:nvPr/>
        </p:nvSpPr>
        <p:spPr>
          <a:xfrm>
            <a:off x="2966911" y="3203040"/>
            <a:ext cx="6665245" cy="240189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47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5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2706385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Descarga de respaldos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136526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564BBB-61D3-473F-805F-A0CB729E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Descarga de respaldos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xmlns="" id="{2C5966E5-CE5C-DE23-66EA-BA061B290A28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En el listado de “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Mis respaldos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”, podrás descargar el respaldo requerido.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AE7BD98-1F47-2C91-4031-A0E78D0D1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610710"/>
            <a:ext cx="8775123" cy="424729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CE953E71-5A59-DD94-FF12-C0BFEFCA27BE}"/>
              </a:ext>
            </a:extLst>
          </p:cNvPr>
          <p:cNvSpPr/>
          <p:nvPr/>
        </p:nvSpPr>
        <p:spPr>
          <a:xfrm>
            <a:off x="1066801" y="3604339"/>
            <a:ext cx="1066800" cy="205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8D0843B9-0CD0-5409-80A3-BFDD9D87E1C9}"/>
              </a:ext>
            </a:extLst>
          </p:cNvPr>
          <p:cNvSpPr/>
          <p:nvPr/>
        </p:nvSpPr>
        <p:spPr>
          <a:xfrm>
            <a:off x="2550562" y="4428443"/>
            <a:ext cx="5595908" cy="2266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0B61CFD5-B47B-FCD9-80A3-D2781351813C}"/>
              </a:ext>
            </a:extLst>
          </p:cNvPr>
          <p:cNvSpPr/>
          <p:nvPr/>
        </p:nvSpPr>
        <p:spPr>
          <a:xfrm>
            <a:off x="4531765" y="3095988"/>
            <a:ext cx="719108" cy="173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54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564BBB-61D3-473F-805F-A0CB729E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Descarga de respaldos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xmlns="" id="{2C5966E5-CE5C-DE23-66EA-BA061B290A28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 descargar algún respaldo, se enviará un correo electrónico de la cuenta nube CONTPAQi®, con la contraseña para poder descomprimir el archivo.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48526D3-E1E9-8D4B-8004-D89FC75B9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646" y="3182538"/>
            <a:ext cx="7593590" cy="30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623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3455598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817332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Archivos locales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715247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1126AC-65EA-439D-A851-292154E0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Archivos locales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7C2C4A3-BB2B-407D-9AD2-E93AC5377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1944208"/>
            <a:ext cx="10824587" cy="446514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BFF39AE7-C016-4599-939A-0EB7F1F4F4E4}"/>
              </a:ext>
            </a:extLst>
          </p:cNvPr>
          <p:cNvSpPr/>
          <p:nvPr/>
        </p:nvSpPr>
        <p:spPr>
          <a:xfrm>
            <a:off x="3962399" y="2222646"/>
            <a:ext cx="6192847" cy="2850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259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¿Qué es CONTPAQi® Respaldos?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922845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0CDA7A-B7AF-429E-984E-9E080D9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Archivos locales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FB426AD-45BA-2B88-AAB4-7C018A231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957387"/>
            <a:ext cx="11811000" cy="294322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E9BA92A7-BA45-CECB-B98A-F95ABC63A35B}"/>
              </a:ext>
            </a:extLst>
          </p:cNvPr>
          <p:cNvSpPr/>
          <p:nvPr/>
        </p:nvSpPr>
        <p:spPr>
          <a:xfrm>
            <a:off x="190501" y="2998501"/>
            <a:ext cx="2760518" cy="17397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AF1CB824-2016-7DC5-46B7-26D83AF3A8E6}"/>
              </a:ext>
            </a:extLst>
          </p:cNvPr>
          <p:cNvSpPr/>
          <p:nvPr/>
        </p:nvSpPr>
        <p:spPr>
          <a:xfrm>
            <a:off x="3141519" y="3769409"/>
            <a:ext cx="1846117" cy="2207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xmlns="" id="{EDA05129-F991-2C67-31CC-5997BC2B708B}"/>
              </a:ext>
            </a:extLst>
          </p:cNvPr>
          <p:cNvSpPr/>
          <p:nvPr/>
        </p:nvSpPr>
        <p:spPr>
          <a:xfrm rot="5400000">
            <a:off x="3490882" y="2929264"/>
            <a:ext cx="1466043" cy="318654"/>
          </a:xfrm>
          <a:prstGeom prst="lef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00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0CDA7A-B7AF-429E-984E-9E080D9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Archivos locales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6E587F8-BF05-3A74-D655-E2105508C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1576387"/>
            <a:ext cx="11782425" cy="37052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DFE9D9F0-779A-459D-67BB-1BB365508088}"/>
              </a:ext>
            </a:extLst>
          </p:cNvPr>
          <p:cNvSpPr/>
          <p:nvPr/>
        </p:nvSpPr>
        <p:spPr>
          <a:xfrm>
            <a:off x="550719" y="4882719"/>
            <a:ext cx="10657608" cy="243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1DA9ADD4-FFC1-065A-B5D5-A24CA808CFDE}"/>
              </a:ext>
            </a:extLst>
          </p:cNvPr>
          <p:cNvSpPr/>
          <p:nvPr/>
        </p:nvSpPr>
        <p:spPr>
          <a:xfrm>
            <a:off x="4831773" y="1661535"/>
            <a:ext cx="2718954" cy="286036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530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0CDA7A-B7AF-429E-984E-9E080D9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Archivos locales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6E587F8-BF05-3A74-D655-E2105508C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2255260"/>
            <a:ext cx="11782425" cy="37052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DFE9D9F0-779A-459D-67BB-1BB365508088}"/>
              </a:ext>
            </a:extLst>
          </p:cNvPr>
          <p:cNvSpPr/>
          <p:nvPr/>
        </p:nvSpPr>
        <p:spPr>
          <a:xfrm>
            <a:off x="536865" y="5589301"/>
            <a:ext cx="10657608" cy="243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5CE2FCA8-4235-5EBB-D6AF-39520FA109B8}"/>
              </a:ext>
            </a:extLst>
          </p:cNvPr>
          <p:cNvSpPr/>
          <p:nvPr/>
        </p:nvSpPr>
        <p:spPr>
          <a:xfrm>
            <a:off x="4879458" y="2388901"/>
            <a:ext cx="925598" cy="243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A12457A2-E361-D216-E283-BACAE748AA15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Respaldo manual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4185AC8-1ED4-A33F-3124-34C68A469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7" y="2255260"/>
            <a:ext cx="11744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1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0CDA7A-B7AF-429E-984E-9E080D9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Archivos locales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6E587F8-BF05-3A74-D655-E2105508C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2255260"/>
            <a:ext cx="11782425" cy="37052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DFE9D9F0-779A-459D-67BB-1BB365508088}"/>
              </a:ext>
            </a:extLst>
          </p:cNvPr>
          <p:cNvSpPr/>
          <p:nvPr/>
        </p:nvSpPr>
        <p:spPr>
          <a:xfrm>
            <a:off x="536865" y="5589301"/>
            <a:ext cx="10657608" cy="243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5CE2FCA8-4235-5EBB-D6AF-39520FA109B8}"/>
              </a:ext>
            </a:extLst>
          </p:cNvPr>
          <p:cNvSpPr/>
          <p:nvPr/>
        </p:nvSpPr>
        <p:spPr>
          <a:xfrm>
            <a:off x="5886735" y="2375638"/>
            <a:ext cx="1760974" cy="242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A12457A2-E361-D216-E283-BACAE748AA15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Respaldo programado</a:t>
            </a:r>
          </a:p>
        </p:txBody>
      </p:sp>
    </p:spTree>
    <p:extLst>
      <p:ext uri="{BB962C8B-B14F-4D97-AF65-F5344CB8AC3E}">
        <p14:creationId xmlns:p14="http://schemas.microsoft.com/office/powerpoint/2010/main" val="399143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BBD81B2-4CFC-436C-2B74-A33F881DC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40" y="2590801"/>
            <a:ext cx="10604923" cy="326967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0CDA7A-B7AF-429E-984E-9E080D9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Archivos locales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5CE2FCA8-4235-5EBB-D6AF-39520FA109B8}"/>
              </a:ext>
            </a:extLst>
          </p:cNvPr>
          <p:cNvSpPr/>
          <p:nvPr/>
        </p:nvSpPr>
        <p:spPr>
          <a:xfrm>
            <a:off x="905740" y="2888256"/>
            <a:ext cx="4317424" cy="2151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A12457A2-E361-D216-E283-BACAE748AA15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Respaldo programado</a:t>
            </a:r>
          </a:p>
        </p:txBody>
      </p:sp>
    </p:spTree>
    <p:extLst>
      <p:ext uri="{BB962C8B-B14F-4D97-AF65-F5344CB8AC3E}">
        <p14:creationId xmlns:p14="http://schemas.microsoft.com/office/powerpoint/2010/main" val="395819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2599062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Archivos nube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101351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564BBB-61D3-473F-805F-A0CB729E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Archivos nube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xmlns="" id="{2C5966E5-CE5C-DE23-66EA-BA061B290A28}"/>
              </a:ext>
            </a:extLst>
          </p:cNvPr>
          <p:cNvSpPr txBox="1">
            <a:spLocks/>
          </p:cNvSpPr>
          <p:nvPr/>
        </p:nvSpPr>
        <p:spPr>
          <a:xfrm>
            <a:off x="781050" y="1588503"/>
            <a:ext cx="10090142" cy="1817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En el listado de “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Mis respaldos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”, podrás descargar el respaldo requerido.</a:t>
            </a:r>
            <a:endParaRPr lang="es-MX" sz="2800" b="1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770E1E6-EEFA-D538-B760-3A4E3CD1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8" y="2497369"/>
            <a:ext cx="10275447" cy="428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01EA11D9-BC73-2BE8-83B1-5FE4DB855C36}"/>
              </a:ext>
            </a:extLst>
          </p:cNvPr>
          <p:cNvSpPr/>
          <p:nvPr/>
        </p:nvSpPr>
        <p:spPr>
          <a:xfrm>
            <a:off x="4826576" y="4772453"/>
            <a:ext cx="3763242" cy="201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1979D1A-78F8-748B-F61F-6F66DA18B51B}"/>
              </a:ext>
            </a:extLst>
          </p:cNvPr>
          <p:cNvSpPr/>
          <p:nvPr/>
        </p:nvSpPr>
        <p:spPr>
          <a:xfrm>
            <a:off x="5657849" y="3177198"/>
            <a:ext cx="1117024" cy="2290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760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0326276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817332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Bitácora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017517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01205EE-A3C0-9448-84DB-FF0C259D2246}"/>
              </a:ext>
            </a:extLst>
          </p:cNvPr>
          <p:cNvSpPr txBox="1"/>
          <p:nvPr/>
        </p:nvSpPr>
        <p:spPr>
          <a:xfrm>
            <a:off x="1117600" y="650777"/>
            <a:ext cx="8630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</a:rPr>
              <a:t>¿Qué es CONTPAQi® Respaldos?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9521083-1257-3040-8F4F-D95271528025}"/>
              </a:ext>
            </a:extLst>
          </p:cNvPr>
          <p:cNvSpPr txBox="1"/>
          <p:nvPr/>
        </p:nvSpPr>
        <p:spPr>
          <a:xfrm>
            <a:off x="1117600" y="2256243"/>
            <a:ext cx="95340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Es una aplicación que te permitirá respaldar tu información generada por los sistemas CONTPAQi®, enviándola a la nube instantáneamente. Brinda seguridad de almacenamiento y permite acceder de manera continua a los respaldos generados.</a:t>
            </a:r>
            <a:b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</a:b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También podrás programar los respaldos de tus empresas. </a:t>
            </a:r>
          </a:p>
        </p:txBody>
      </p:sp>
    </p:spTree>
    <p:extLst>
      <p:ext uri="{BB962C8B-B14F-4D97-AF65-F5344CB8AC3E}">
        <p14:creationId xmlns:p14="http://schemas.microsoft.com/office/powerpoint/2010/main" val="893215885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35D2F9-BE06-4889-8A38-8AFDAB99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Bitácora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E79173E-380A-4F6D-ADB9-77FB71936B0E}"/>
              </a:ext>
            </a:extLst>
          </p:cNvPr>
          <p:cNvSpPr txBox="1"/>
          <p:nvPr/>
        </p:nvSpPr>
        <p:spPr>
          <a:xfrm>
            <a:off x="1101386" y="1916111"/>
            <a:ext cx="99892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En esta sección podrás conocer el almacenamiento de tu licencia, identificando como se distribuye.</a:t>
            </a:r>
          </a:p>
        </p:txBody>
      </p:sp>
    </p:spTree>
    <p:extLst>
      <p:ext uri="{BB962C8B-B14F-4D97-AF65-F5344CB8AC3E}">
        <p14:creationId xmlns:p14="http://schemas.microsoft.com/office/powerpoint/2010/main" val="13582013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35D2F9-BE06-4889-8A38-8AFDAB99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Bitácora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E07F111-1729-912E-98E5-14EF49C2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780" y="1795896"/>
            <a:ext cx="7448550" cy="44577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9C847031-40E5-1DEC-BB44-1E70570ACFF4}"/>
              </a:ext>
            </a:extLst>
          </p:cNvPr>
          <p:cNvSpPr/>
          <p:nvPr/>
        </p:nvSpPr>
        <p:spPr>
          <a:xfrm>
            <a:off x="6373090" y="2541871"/>
            <a:ext cx="1634837" cy="2290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160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0183603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817332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Mi espacio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828409"/>
      </p:ext>
    </p:extLst>
  </p:cSld>
  <p:clrMapOvr>
    <a:masterClrMapping/>
  </p:clrMapOvr>
  <p:transition spd="slow">
    <p:pu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35D2F9-BE06-4889-8A38-8AFDAB99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Mi espacio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E79173E-380A-4F6D-ADB9-77FB71936B0E}"/>
              </a:ext>
            </a:extLst>
          </p:cNvPr>
          <p:cNvSpPr txBox="1"/>
          <p:nvPr/>
        </p:nvSpPr>
        <p:spPr>
          <a:xfrm>
            <a:off x="1101386" y="1916111"/>
            <a:ext cx="99892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En esta sección podrás conocer el almacenamiento de tu licencia, identificando como se distribuye.</a:t>
            </a:r>
          </a:p>
        </p:txBody>
      </p:sp>
    </p:spTree>
    <p:extLst>
      <p:ext uri="{BB962C8B-B14F-4D97-AF65-F5344CB8AC3E}">
        <p14:creationId xmlns:p14="http://schemas.microsoft.com/office/powerpoint/2010/main" val="42052070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35D2F9-BE06-4889-8A38-8AFDAB997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90" y="201824"/>
            <a:ext cx="5811175" cy="868872"/>
          </a:xfrm>
        </p:spPr>
        <p:txBody>
          <a:bodyPr/>
          <a:lstStyle/>
          <a:p>
            <a:r>
              <a:rPr lang="es-MX" dirty="0"/>
              <a:t>Mi espacio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22AC1B6-BB71-33C9-6826-13D51062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177" y="771151"/>
            <a:ext cx="65151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355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¡¡Veamos esta característica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0291427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817332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Manual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925077"/>
      </p:ext>
    </p:extLst>
  </p:cSld>
  <p:clrMapOvr>
    <a:masterClrMapping/>
  </p:clrMapOvr>
  <p:transition spd="slow">
    <p:push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D50B99DC-66A6-A5DF-51A8-B0AABCAEC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590" y="3063837"/>
            <a:ext cx="1433382" cy="3649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35D2F9-BE06-4889-8A38-8AFDAB99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Manual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E79173E-380A-4F6D-ADB9-77FB71936B0E}"/>
              </a:ext>
            </a:extLst>
          </p:cNvPr>
          <p:cNvSpPr txBox="1"/>
          <p:nvPr/>
        </p:nvSpPr>
        <p:spPr>
          <a:xfrm>
            <a:off x="1101386" y="1916111"/>
            <a:ext cx="99892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Es un acceso rápido para que puedas consultar el manual de referencia de </a:t>
            </a:r>
            <a:r>
              <a:rPr lang="es-MX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</a:t>
            </a:r>
            <a:r>
              <a:rPr lang="es-MX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4010F8A-8E29-08B9-D4F2-3B71528E2AF3}"/>
              </a:ext>
            </a:extLst>
          </p:cNvPr>
          <p:cNvSpPr/>
          <p:nvPr/>
        </p:nvSpPr>
        <p:spPr>
          <a:xfrm>
            <a:off x="4924445" y="6065548"/>
            <a:ext cx="949883" cy="2244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FE96104-86D9-D53A-D5DA-846A539E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64" y="3626287"/>
            <a:ext cx="9988633" cy="275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8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00225"/>
            <a:ext cx="317658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56" y="359983"/>
            <a:ext cx="9907587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4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D3E448-1066-4960-89D4-1976557F4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479964"/>
            <a:ext cx="9348371" cy="868872"/>
          </a:xfrm>
        </p:spPr>
        <p:txBody>
          <a:bodyPr>
            <a:normAutofit/>
          </a:bodyPr>
          <a:lstStyle/>
          <a:p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</a:rPr>
              <a:t>¿Qué es CONTPAQi® Respaldos?</a:t>
            </a:r>
            <a:endParaRPr lang="es-MX" dirty="0"/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xmlns="" id="{1493A600-80DC-45D1-83BB-67650B756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1" y="2017706"/>
            <a:ext cx="2251359" cy="1858790"/>
          </a:xfrm>
          <a:prstGeom prst="rect">
            <a:avLst/>
          </a:prstGeom>
        </p:spPr>
      </p:pic>
      <p:pic>
        <p:nvPicPr>
          <p:cNvPr id="6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xmlns="" id="{54E4A7BC-E396-4D2A-BF4E-28293F85C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096" y="2017706"/>
            <a:ext cx="1617573" cy="1858790"/>
          </a:xfrm>
          <a:prstGeom prst="rect">
            <a:avLst/>
          </a:prstGeom>
        </p:spPr>
      </p:pic>
      <p:pic>
        <p:nvPicPr>
          <p:cNvPr id="8" name="Imagen 7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xmlns="" id="{BF7B4786-2661-48BC-9BBE-7ED05A7EA9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452" y="2017706"/>
            <a:ext cx="1531509" cy="185879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xmlns="" id="{61408FCD-BFB7-4D31-9571-578D36FB3C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745" y="2017706"/>
            <a:ext cx="2254227" cy="1858790"/>
          </a:xfrm>
          <a:prstGeom prst="rect">
            <a:avLst/>
          </a:prstGeom>
        </p:spPr>
      </p:pic>
      <p:pic>
        <p:nvPicPr>
          <p:cNvPr id="14" name="Imagen 13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C21CCC05-94D9-486B-8662-754B03E1C3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972" y="2017706"/>
            <a:ext cx="1986047" cy="1858790"/>
          </a:xfrm>
          <a:prstGeom prst="rect">
            <a:avLst/>
          </a:prstGeom>
        </p:spPr>
      </p:pic>
      <p:pic>
        <p:nvPicPr>
          <p:cNvPr id="1026" name="Picture 2" descr="Tipos de Base de Datos - YMANT">
            <a:extLst>
              <a:ext uri="{FF2B5EF4-FFF2-40B4-BE49-F238E27FC236}">
                <a16:creationId xmlns:a16="http://schemas.microsoft.com/office/drawing/2014/main" xmlns="" id="{CBE6DB94-8E70-4FE9-80D4-9ED8DB38C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19" y="4226713"/>
            <a:ext cx="3522841" cy="193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320990D-FE3C-C646-9E67-62ECDA385178}"/>
              </a:ext>
            </a:extLst>
          </p:cNvPr>
          <p:cNvSpPr txBox="1"/>
          <p:nvPr/>
        </p:nvSpPr>
        <p:spPr>
          <a:xfrm>
            <a:off x="329721" y="2599193"/>
            <a:ext cx="5091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Consideraciones previas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7A91D50-EE2F-4E4A-BF4D-A0383BEDD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665" y="2436043"/>
            <a:ext cx="2873530" cy="15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835460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CCCCB2-9741-48A3-B9C6-BC56E624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Consideraciones previas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xmlns="" id="{D3A20138-1773-45FC-AD06-ABA5C13CED52}"/>
              </a:ext>
            </a:extLst>
          </p:cNvPr>
          <p:cNvSpPr txBox="1">
            <a:spLocks/>
          </p:cNvSpPr>
          <p:nvPr/>
        </p:nvSpPr>
        <p:spPr>
          <a:xfrm>
            <a:off x="1091953" y="2149218"/>
            <a:ext cx="9613561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Si intentas restaurar un respaldo en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Contabilidad-Bancos o CONTPAQi® Nóminas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, se recomienda cerrar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CONTPAQi® Respaldos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, para restaurar correctamente la empresa en dichos sistemas.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1DEA50D-85D7-4F0B-838C-A5863470A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486" y="4194199"/>
            <a:ext cx="9774330" cy="119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45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6A8F027A495E149BE1713C1E3B52866" ma:contentTypeVersion="18" ma:contentTypeDescription="Crear nuevo documento." ma:contentTypeScope="" ma:versionID="f37d1a6933f1f850741ce12171a7bf80">
  <xsd:schema xmlns:xsd="http://www.w3.org/2001/XMLSchema" xmlns:xs="http://www.w3.org/2001/XMLSchema" xmlns:p="http://schemas.microsoft.com/office/2006/metadata/properties" xmlns:ns1="http://schemas.microsoft.com/sharepoint/v3" xmlns:ns2="5a9d0f51-8e78-468a-b673-c00efbdf8b52" xmlns:ns3="deeaa56e-be5c-4460-b0fa-5c4b2bb5b02a" targetNamespace="http://schemas.microsoft.com/office/2006/metadata/properties" ma:root="true" ma:fieldsID="c442c4e772b21112c4534ba4ebcea07a" ns1:_="" ns2:_="" ns3:_="">
    <xsd:import namespace="http://schemas.microsoft.com/sharepoint/v3"/>
    <xsd:import namespace="5a9d0f51-8e78-468a-b673-c00efbdf8b52"/>
    <xsd:import namespace="deeaa56e-be5c-4460-b0fa-5c4b2bb5b0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B_x00fa_squeda" minOccurs="0"/>
                <xsd:element ref="ns2:Fecha" minOccurs="0"/>
                <xsd:element ref="ns3:SharedWithUsers" minOccurs="0"/>
                <xsd:element ref="ns3:SharedWithDetails" minOccurs="0"/>
                <xsd:element ref="ns2:Nombre_x0020_del_x0020_Sistema" minOccurs="0"/>
                <xsd:element ref="ns2:v76f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d0f51-8e78-468a-b673-c00efbdf8b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B_x00fa_squeda" ma:index="17" nillable="true" ma:displayName="Búsqueda" ma:list="{bd68a3f6-8d1e-4be9-bf3a-89adceac502c}" ma:internalName="B_x00fa_squeda" ma:showField="Title">
      <xsd:simpleType>
        <xsd:restriction base="dms:Lookup"/>
      </xsd:simpleType>
    </xsd:element>
    <xsd:element name="Fecha" ma:index="18" nillable="true" ma:displayName="Fecha" ma:format="DateOnly" ma:internalName="Fecha">
      <xsd:simpleType>
        <xsd:restriction base="dms:DateTime"/>
      </xsd:simpleType>
    </xsd:element>
    <xsd:element name="Nombre_x0020_del_x0020_Sistema" ma:index="21" nillable="true" ma:displayName="Nombre del sistema " ma:format="Dropdown" ma:internalName="Nombre_x0020_del_x0020_Sistema">
      <xsd:simpleType>
        <xsd:restriction base="dms:Choice">
          <xsd:enumeration value="CONTPAQi® Contabilidad"/>
          <xsd:enumeration value="CONTPAQi® Nóminas"/>
          <xsd:enumeration value="CONTPAQi® Comercial Premium"/>
          <xsd:enumeration value="CONTPAQi® Comercial Pro"/>
          <xsd:enumeration value="CONTPAQi® Bancos"/>
          <xsd:enumeration value="CONTPAQi® Factura Electrónica"/>
          <xsd:enumeration value="CONTPAQi® Decide"/>
          <xsd:enumeration value="Wopen® Store"/>
          <xsd:enumeration value="CONTPAQi® Wopen POS"/>
          <xsd:enumeration value="CONTPAQi® Cobra"/>
          <xsd:enumeration value="CONTPAQi® Salud Financiera"/>
          <xsd:enumeration value="CONTPAQi® Producción"/>
          <xsd:enumeration value="CONTPAQi® Contabiliza"/>
          <xsd:enumeration value="CONTPAQi® Kursa"/>
          <xsd:enumeration value="CONTPAQi® Escritorios virtuales"/>
          <xsd:enumeration value="Sistemas CONTPAQi(General)"/>
          <xsd:enumeration value="CONTPAQi® Respaldos"/>
          <xsd:enumeration value="CONTPAQi® Personia"/>
          <xsd:enumeration value="CONTPAQi® CFDI en Línea+"/>
          <xsd:enumeration value="CONTPAQi® Installia"/>
          <xsd:enumeration value="CONTPAQi® Punto de venta"/>
          <xsd:enumeration value="CONTPAQi® XML en línea +"/>
        </xsd:restriction>
      </xsd:simpleType>
    </xsd:element>
    <xsd:element name="v76f" ma:index="22" nillable="true" ma:displayName="Texto" ma:internalName="v76f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eaa56e-be5c-4460-b0fa-5c4b2bb5b02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v76f xmlns="5a9d0f51-8e78-468a-b673-c00efbdf8b52" xsi:nil="true"/>
    <Fecha xmlns="5a9d0f51-8e78-468a-b673-c00efbdf8b52" xsi:nil="true"/>
    <_ip_UnifiedCompliancePolicyProperties xmlns="http://schemas.microsoft.com/sharepoint/v3" xsi:nil="true"/>
    <B_x00fa_squeda xmlns="5a9d0f51-8e78-468a-b673-c00efbdf8b52" xsi:nil="true"/>
    <Nombre_x0020_del_x0020_Sistema xmlns="5a9d0f51-8e78-468a-b673-c00efbdf8b52" xsi:nil="true"/>
  </documentManagement>
</p:properties>
</file>

<file path=customXml/itemProps1.xml><?xml version="1.0" encoding="utf-8"?>
<ds:datastoreItem xmlns:ds="http://schemas.openxmlformats.org/officeDocument/2006/customXml" ds:itemID="{D707FD8D-119A-4005-87F3-AFE87BFBA8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5A58CF-88A9-4345-B6DD-B306638123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a9d0f51-8e78-468a-b673-c00efbdf8b52"/>
    <ds:schemaRef ds:uri="deeaa56e-be5c-4460-b0fa-5c4b2bb5b0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44BF4D-3D52-49C7-AFA9-15960F1528D2}">
  <ds:schemaRefs>
    <ds:schemaRef ds:uri="http://purl.org/dc/terms/"/>
    <ds:schemaRef ds:uri="5a9d0f51-8e78-468a-b673-c00efbdf8b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deeaa56e-be5c-4460-b0fa-5c4b2bb5b02a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7252</TotalTime>
  <Words>844</Words>
  <Application>Microsoft Office PowerPoint</Application>
  <PresentationFormat>Personalizado</PresentationFormat>
  <Paragraphs>141</Paragraphs>
  <Slides>69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69</vt:i4>
      </vt:variant>
    </vt:vector>
  </HeadingPairs>
  <TitlesOfParts>
    <vt:vector size="70" baseType="lpstr"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 CONTPAQi® Respaldos?</vt:lpstr>
      <vt:lpstr>Presentación de PowerPoint</vt:lpstr>
      <vt:lpstr>Consideraciones previas</vt:lpstr>
      <vt:lpstr>Consideraciones previas</vt:lpstr>
      <vt:lpstr>Consideraciones previas</vt:lpstr>
      <vt:lpstr>Consideraciones previas</vt:lpstr>
      <vt:lpstr>Consideraciones previas</vt:lpstr>
      <vt:lpstr>Presentación de PowerPoint</vt:lpstr>
      <vt:lpstr>Descarga la aplicación</vt:lpstr>
      <vt:lpstr>Instalación de la aplicación</vt:lpstr>
      <vt:lpstr>Instalación de la aplicación</vt:lpstr>
      <vt:lpstr>Instalación de la aplicación</vt:lpstr>
      <vt:lpstr>Instalación de la aplicación</vt:lpstr>
      <vt:lpstr>Instalación de la aplicación</vt:lpstr>
      <vt:lpstr>Instalación de la aplicación</vt:lpstr>
      <vt:lpstr>Presentación de PowerPoint</vt:lpstr>
      <vt:lpstr>Presentación de PowerPoint</vt:lpstr>
      <vt:lpstr>Mis respaldos</vt:lpstr>
      <vt:lpstr>Inicio de sesión de la aplicación</vt:lpstr>
      <vt:lpstr>Inicio de sesión de la aplicación</vt:lpstr>
      <vt:lpstr>Inicio de sesión de la aplicación</vt:lpstr>
      <vt:lpstr>Inicio de sesión de la aplicación</vt:lpstr>
      <vt:lpstr>Presentación de PowerPoint</vt:lpstr>
      <vt:lpstr>Presentación de PowerPoint</vt:lpstr>
      <vt:lpstr>Respaldo de empresas</vt:lpstr>
      <vt:lpstr>Respaldo de empresas</vt:lpstr>
      <vt:lpstr>Configuración general – límite de respaldos</vt:lpstr>
      <vt:lpstr>Configuración general –  respaldos programados</vt:lpstr>
      <vt:lpstr>Configuración general –  respaldos programados</vt:lpstr>
      <vt:lpstr>Configuración general –  respaldos programados</vt:lpstr>
      <vt:lpstr>Configuración general –  respaldos programados</vt:lpstr>
      <vt:lpstr>Configuración general – límite de respaldos</vt:lpstr>
      <vt:lpstr>Configuración general – límite de respaldos</vt:lpstr>
      <vt:lpstr>Configuración general</vt:lpstr>
      <vt:lpstr>Configuración general</vt:lpstr>
      <vt:lpstr>Configuración general</vt:lpstr>
      <vt:lpstr>Presentación de PowerPoint</vt:lpstr>
      <vt:lpstr>Presentación de PowerPoint</vt:lpstr>
      <vt:lpstr>Descarga de respaldos</vt:lpstr>
      <vt:lpstr>Descarga de respaldos</vt:lpstr>
      <vt:lpstr>Presentación de PowerPoint</vt:lpstr>
      <vt:lpstr>Presentación de PowerPoint</vt:lpstr>
      <vt:lpstr>Archivos locales</vt:lpstr>
      <vt:lpstr>Archivos locales</vt:lpstr>
      <vt:lpstr>Archivos locales</vt:lpstr>
      <vt:lpstr>Archivos locales</vt:lpstr>
      <vt:lpstr>Archivos locales</vt:lpstr>
      <vt:lpstr>Archivos locales</vt:lpstr>
      <vt:lpstr>Presentación de PowerPoint</vt:lpstr>
      <vt:lpstr>Presentación de PowerPoint</vt:lpstr>
      <vt:lpstr>Archivos nube</vt:lpstr>
      <vt:lpstr>Presentación de PowerPoint</vt:lpstr>
      <vt:lpstr>Presentación de PowerPoint</vt:lpstr>
      <vt:lpstr>Bitácora</vt:lpstr>
      <vt:lpstr>Bitácora</vt:lpstr>
      <vt:lpstr>Presentación de PowerPoint</vt:lpstr>
      <vt:lpstr>Presentación de PowerPoint</vt:lpstr>
      <vt:lpstr>Mi espacio</vt:lpstr>
      <vt:lpstr>Mi espacio</vt:lpstr>
      <vt:lpstr>Presentación de PowerPoint</vt:lpstr>
      <vt:lpstr>Presentación de PowerPoint</vt:lpstr>
      <vt:lpstr>Manual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Jesús Daniel López Jiménez</dc:creator>
  <cp:lastModifiedBy>pcsolucion</cp:lastModifiedBy>
  <cp:revision>63</cp:revision>
  <dcterms:created xsi:type="dcterms:W3CDTF">2022-01-31T20:33:00Z</dcterms:created>
  <dcterms:modified xsi:type="dcterms:W3CDTF">2023-02-13T21:05:28Z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0x010100E6A8F027A495E149BE1713C1E3B52866</vt:lpwstr>
  </property>
</Properties>
</file>