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xml" ContentType="application/vnd.openxmlformats-officedocument.presentationml.tags+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3.xml" ContentType="application/vnd.openxmlformats-officedocument.presentationml.tags+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1646" r:id="rId2"/>
    <p:sldId id="316" r:id="rId3"/>
    <p:sldId id="259" r:id="rId4"/>
    <p:sldId id="260" r:id="rId5"/>
    <p:sldId id="261" r:id="rId6"/>
    <p:sldId id="262" r:id="rId7"/>
    <p:sldId id="1618" r:id="rId8"/>
    <p:sldId id="1619" r:id="rId9"/>
    <p:sldId id="1623" r:id="rId10"/>
    <p:sldId id="1622" r:id="rId11"/>
    <p:sldId id="1621" r:id="rId12"/>
    <p:sldId id="1624" r:id="rId13"/>
    <p:sldId id="1625" r:id="rId14"/>
    <p:sldId id="1626" r:id="rId15"/>
    <p:sldId id="1627" r:id="rId16"/>
    <p:sldId id="1628" r:id="rId17"/>
    <p:sldId id="1629" r:id="rId18"/>
    <p:sldId id="1630" r:id="rId19"/>
    <p:sldId id="1631" r:id="rId20"/>
    <p:sldId id="1632" r:id="rId21"/>
    <p:sldId id="1633" r:id="rId22"/>
    <p:sldId id="1634" r:id="rId23"/>
    <p:sldId id="1635" r:id="rId24"/>
    <p:sldId id="1636" r:id="rId25"/>
    <p:sldId id="1643" r:id="rId26"/>
    <p:sldId id="1638" r:id="rId27"/>
    <p:sldId id="1641" r:id="rId28"/>
    <p:sldId id="1639" r:id="rId29"/>
    <p:sldId id="1640" r:id="rId30"/>
    <p:sldId id="1642" r:id="rId31"/>
    <p:sldId id="1644" r:id="rId32"/>
    <p:sldId id="1645" r:id="rId33"/>
    <p:sldId id="1647" r:id="rId34"/>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582"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A820A4-5B06-4F7F-99C3-80621FC59F09}"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s-MX"/>
        </a:p>
      </dgm:t>
    </dgm:pt>
    <dgm:pt modelId="{0F217A90-FCB4-435F-871D-DBB1EE1E9C06}">
      <dgm:prSet phldrT="[Texto]"/>
      <dgm:spPr/>
      <dgm:t>
        <a:bodyPr/>
        <a:lstStyle/>
        <a:p>
          <a:pPr algn="ctr"/>
          <a:r>
            <a:rPr lang="es-MX" dirty="0"/>
            <a:t>Registra al proveedor extranjero </a:t>
          </a:r>
        </a:p>
      </dgm:t>
    </dgm:pt>
    <dgm:pt modelId="{C86B3F00-649C-4CB0-8BE7-05CA385936F9}" type="parTrans" cxnId="{F7947313-E0BB-4D35-B8B2-140026A2B9B0}">
      <dgm:prSet/>
      <dgm:spPr/>
      <dgm:t>
        <a:bodyPr/>
        <a:lstStyle/>
        <a:p>
          <a:pPr algn="ctr"/>
          <a:endParaRPr lang="es-MX"/>
        </a:p>
      </dgm:t>
    </dgm:pt>
    <dgm:pt modelId="{AB120D36-3CE5-41F3-8887-B5FB461C2351}" type="sibTrans" cxnId="{F7947313-E0BB-4D35-B8B2-140026A2B9B0}">
      <dgm:prSet/>
      <dgm:spPr/>
      <dgm:t>
        <a:bodyPr/>
        <a:lstStyle/>
        <a:p>
          <a:pPr algn="ctr"/>
          <a:endParaRPr lang="es-MX"/>
        </a:p>
      </dgm:t>
    </dgm:pt>
    <dgm:pt modelId="{99FE9FBE-9A33-4B8E-8969-2E125E8358FE}">
      <dgm:prSet phldrT="[Texto]"/>
      <dgm:spPr/>
      <dgm:t>
        <a:bodyPr/>
        <a:lstStyle/>
        <a:p>
          <a:pPr algn="ctr"/>
          <a:r>
            <a:rPr lang="es-MX" dirty="0"/>
            <a:t>Registra la póliza de egresos y asocia el comprobante extranjero</a:t>
          </a:r>
        </a:p>
      </dgm:t>
    </dgm:pt>
    <dgm:pt modelId="{E953B568-4188-4171-AD4B-256469E780BF}" type="parTrans" cxnId="{52F394D3-0A21-4342-98B7-F4581D079EF8}">
      <dgm:prSet/>
      <dgm:spPr/>
      <dgm:t>
        <a:bodyPr/>
        <a:lstStyle/>
        <a:p>
          <a:pPr algn="ctr"/>
          <a:endParaRPr lang="es-MX"/>
        </a:p>
      </dgm:t>
    </dgm:pt>
    <dgm:pt modelId="{E44FC989-BE3D-44B1-9910-A838DD2D76F1}" type="sibTrans" cxnId="{52F394D3-0A21-4342-98B7-F4581D079EF8}">
      <dgm:prSet/>
      <dgm:spPr/>
      <dgm:t>
        <a:bodyPr/>
        <a:lstStyle/>
        <a:p>
          <a:pPr algn="ctr"/>
          <a:endParaRPr lang="es-MX"/>
        </a:p>
      </dgm:t>
    </dgm:pt>
    <dgm:pt modelId="{9D8358E7-F1F4-4D51-92DF-2E0E624328B4}">
      <dgm:prSet phldrT="[Texto]"/>
      <dgm:spPr/>
      <dgm:t>
        <a:bodyPr/>
        <a:lstStyle/>
        <a:p>
          <a:pPr algn="ctr"/>
          <a:r>
            <a:rPr lang="es-MX" dirty="0"/>
            <a:t>Capturar los datos del comprobante extranjero </a:t>
          </a:r>
        </a:p>
      </dgm:t>
    </dgm:pt>
    <dgm:pt modelId="{6B281E46-9793-4755-96B6-5F830983A1BD}" type="parTrans" cxnId="{77C9CBF1-34C2-4550-865F-EC0899939911}">
      <dgm:prSet/>
      <dgm:spPr/>
      <dgm:t>
        <a:bodyPr/>
        <a:lstStyle/>
        <a:p>
          <a:pPr algn="ctr"/>
          <a:endParaRPr lang="es-MX"/>
        </a:p>
      </dgm:t>
    </dgm:pt>
    <dgm:pt modelId="{82D8622E-9772-4262-8459-C8665A902082}" type="sibTrans" cxnId="{77C9CBF1-34C2-4550-865F-EC0899939911}">
      <dgm:prSet/>
      <dgm:spPr/>
      <dgm:t>
        <a:bodyPr/>
        <a:lstStyle/>
        <a:p>
          <a:pPr algn="ctr"/>
          <a:endParaRPr lang="es-MX"/>
        </a:p>
      </dgm:t>
    </dgm:pt>
    <dgm:pt modelId="{871EADAA-09A8-49D5-913D-F5DE96437A24}">
      <dgm:prSet phldrT="[Texto]"/>
      <dgm:spPr/>
      <dgm:t>
        <a:bodyPr/>
        <a:lstStyle/>
        <a:p>
          <a:pPr algn="ctr"/>
          <a:r>
            <a:rPr lang="es-MX" dirty="0"/>
            <a:t>Asociamos a los movimientos de la póliza el comprobante extranjero </a:t>
          </a:r>
        </a:p>
      </dgm:t>
    </dgm:pt>
    <dgm:pt modelId="{D0063DDE-E0B1-45FA-8BFC-D2B93DBBAC07}" type="parTrans" cxnId="{6CC34174-4860-4EDD-A850-25191515B4B7}">
      <dgm:prSet/>
      <dgm:spPr/>
      <dgm:t>
        <a:bodyPr/>
        <a:lstStyle/>
        <a:p>
          <a:pPr algn="ctr"/>
          <a:endParaRPr lang="es-MX"/>
        </a:p>
      </dgm:t>
    </dgm:pt>
    <dgm:pt modelId="{ED5C221B-96F7-4AF1-B635-8EF327EFA873}" type="sibTrans" cxnId="{6CC34174-4860-4EDD-A850-25191515B4B7}">
      <dgm:prSet/>
      <dgm:spPr/>
      <dgm:t>
        <a:bodyPr/>
        <a:lstStyle/>
        <a:p>
          <a:pPr algn="ctr"/>
          <a:endParaRPr lang="es-MX"/>
        </a:p>
      </dgm:t>
    </dgm:pt>
    <dgm:pt modelId="{C8CA4F82-107E-4C14-9EC5-2B153E0E6C8C}">
      <dgm:prSet phldrT="[Texto]"/>
      <dgm:spPr/>
      <dgm:t>
        <a:bodyPr/>
        <a:lstStyle/>
        <a:p>
          <a:pPr algn="ctr"/>
          <a:r>
            <a:rPr lang="es-MX" dirty="0"/>
            <a:t>Guarda póliza/Captura los datos de control IVA del proveedor</a:t>
          </a:r>
        </a:p>
      </dgm:t>
    </dgm:pt>
    <dgm:pt modelId="{3463F1E6-8F5C-4CE4-90DA-7A3C8CE23352}" type="parTrans" cxnId="{BC5B9324-56D8-46BD-9526-EDBCBB5A716F}">
      <dgm:prSet/>
      <dgm:spPr/>
      <dgm:t>
        <a:bodyPr/>
        <a:lstStyle/>
        <a:p>
          <a:pPr algn="ctr"/>
          <a:endParaRPr lang="es-MX"/>
        </a:p>
      </dgm:t>
    </dgm:pt>
    <dgm:pt modelId="{67600A35-FAF4-4DD7-A67B-2584390D7E21}" type="sibTrans" cxnId="{BC5B9324-56D8-46BD-9526-EDBCBB5A716F}">
      <dgm:prSet/>
      <dgm:spPr/>
      <dgm:t>
        <a:bodyPr/>
        <a:lstStyle/>
        <a:p>
          <a:pPr algn="ctr"/>
          <a:endParaRPr lang="es-MX"/>
        </a:p>
      </dgm:t>
    </dgm:pt>
    <dgm:pt modelId="{D869D10E-180C-44AE-BC2C-806D03AEA25D}">
      <dgm:prSet phldrT="[Texto]"/>
      <dgm:spPr/>
      <dgm:t>
        <a:bodyPr/>
        <a:lstStyle/>
        <a:p>
          <a:pPr algn="ctr"/>
          <a:r>
            <a:rPr lang="es-MX" dirty="0"/>
            <a:t>Acepta los movimientos de control de IVA asociados al proveedor</a:t>
          </a:r>
        </a:p>
      </dgm:t>
    </dgm:pt>
    <dgm:pt modelId="{577C43B7-E543-4926-9185-0542A8B26183}" type="parTrans" cxnId="{39462F2B-DFC6-4185-8CC6-CFD3688BBCE6}">
      <dgm:prSet/>
      <dgm:spPr/>
      <dgm:t>
        <a:bodyPr/>
        <a:lstStyle/>
        <a:p>
          <a:pPr algn="ctr"/>
          <a:endParaRPr lang="es-MX"/>
        </a:p>
      </dgm:t>
    </dgm:pt>
    <dgm:pt modelId="{428316AB-4DB3-4CD2-9867-80546F04D712}" type="sibTrans" cxnId="{39462F2B-DFC6-4185-8CC6-CFD3688BBCE6}">
      <dgm:prSet/>
      <dgm:spPr/>
      <dgm:t>
        <a:bodyPr/>
        <a:lstStyle/>
        <a:p>
          <a:pPr algn="ctr"/>
          <a:endParaRPr lang="es-MX"/>
        </a:p>
      </dgm:t>
    </dgm:pt>
    <dgm:pt modelId="{D3680B78-ED8D-4E8C-82A4-FC0BCBDA670E}" type="pres">
      <dgm:prSet presAssocID="{48A820A4-5B06-4F7F-99C3-80621FC59F09}" presName="diagram" presStyleCnt="0">
        <dgm:presLayoutVars>
          <dgm:dir/>
          <dgm:resizeHandles val="exact"/>
        </dgm:presLayoutVars>
      </dgm:prSet>
      <dgm:spPr/>
      <dgm:t>
        <a:bodyPr/>
        <a:lstStyle/>
        <a:p>
          <a:endParaRPr lang="es-MX"/>
        </a:p>
      </dgm:t>
    </dgm:pt>
    <dgm:pt modelId="{2C401BDA-87C8-452B-B448-D6514D75C95A}" type="pres">
      <dgm:prSet presAssocID="{0F217A90-FCB4-435F-871D-DBB1EE1E9C06}" presName="node" presStyleLbl="node1" presStyleIdx="0" presStyleCnt="6">
        <dgm:presLayoutVars>
          <dgm:bulletEnabled val="1"/>
        </dgm:presLayoutVars>
      </dgm:prSet>
      <dgm:spPr/>
      <dgm:t>
        <a:bodyPr/>
        <a:lstStyle/>
        <a:p>
          <a:endParaRPr lang="es-MX"/>
        </a:p>
      </dgm:t>
    </dgm:pt>
    <dgm:pt modelId="{ED144D94-30E6-4767-8F6D-77B83CA0AE0C}" type="pres">
      <dgm:prSet presAssocID="{AB120D36-3CE5-41F3-8887-B5FB461C2351}" presName="sibTrans" presStyleLbl="sibTrans2D1" presStyleIdx="0" presStyleCnt="5"/>
      <dgm:spPr/>
      <dgm:t>
        <a:bodyPr/>
        <a:lstStyle/>
        <a:p>
          <a:endParaRPr lang="es-MX"/>
        </a:p>
      </dgm:t>
    </dgm:pt>
    <dgm:pt modelId="{F19B3C03-6615-4F80-9DBB-C90DFAD419F2}" type="pres">
      <dgm:prSet presAssocID="{AB120D36-3CE5-41F3-8887-B5FB461C2351}" presName="connectorText" presStyleLbl="sibTrans2D1" presStyleIdx="0" presStyleCnt="5"/>
      <dgm:spPr/>
      <dgm:t>
        <a:bodyPr/>
        <a:lstStyle/>
        <a:p>
          <a:endParaRPr lang="es-MX"/>
        </a:p>
      </dgm:t>
    </dgm:pt>
    <dgm:pt modelId="{AC18406E-9E7F-4147-AB27-B8B71CB05FAF}" type="pres">
      <dgm:prSet presAssocID="{99FE9FBE-9A33-4B8E-8969-2E125E8358FE}" presName="node" presStyleLbl="node1" presStyleIdx="1" presStyleCnt="6">
        <dgm:presLayoutVars>
          <dgm:bulletEnabled val="1"/>
        </dgm:presLayoutVars>
      </dgm:prSet>
      <dgm:spPr/>
      <dgm:t>
        <a:bodyPr/>
        <a:lstStyle/>
        <a:p>
          <a:endParaRPr lang="es-MX"/>
        </a:p>
      </dgm:t>
    </dgm:pt>
    <dgm:pt modelId="{D60A2A43-8BB3-4124-992B-8C71CD58A24E}" type="pres">
      <dgm:prSet presAssocID="{E44FC989-BE3D-44B1-9910-A838DD2D76F1}" presName="sibTrans" presStyleLbl="sibTrans2D1" presStyleIdx="1" presStyleCnt="5"/>
      <dgm:spPr/>
      <dgm:t>
        <a:bodyPr/>
        <a:lstStyle/>
        <a:p>
          <a:endParaRPr lang="es-MX"/>
        </a:p>
      </dgm:t>
    </dgm:pt>
    <dgm:pt modelId="{47E322E1-7485-4581-9A05-D78A9ED658C8}" type="pres">
      <dgm:prSet presAssocID="{E44FC989-BE3D-44B1-9910-A838DD2D76F1}" presName="connectorText" presStyleLbl="sibTrans2D1" presStyleIdx="1" presStyleCnt="5"/>
      <dgm:spPr/>
      <dgm:t>
        <a:bodyPr/>
        <a:lstStyle/>
        <a:p>
          <a:endParaRPr lang="es-MX"/>
        </a:p>
      </dgm:t>
    </dgm:pt>
    <dgm:pt modelId="{0585EB42-7640-4FA0-8E2A-EBEC345B071E}" type="pres">
      <dgm:prSet presAssocID="{9D8358E7-F1F4-4D51-92DF-2E0E624328B4}" presName="node" presStyleLbl="node1" presStyleIdx="2" presStyleCnt="6">
        <dgm:presLayoutVars>
          <dgm:bulletEnabled val="1"/>
        </dgm:presLayoutVars>
      </dgm:prSet>
      <dgm:spPr/>
      <dgm:t>
        <a:bodyPr/>
        <a:lstStyle/>
        <a:p>
          <a:endParaRPr lang="es-MX"/>
        </a:p>
      </dgm:t>
    </dgm:pt>
    <dgm:pt modelId="{6B3E0E38-6BF0-451F-9967-99E59CF51EDB}" type="pres">
      <dgm:prSet presAssocID="{82D8622E-9772-4262-8459-C8665A902082}" presName="sibTrans" presStyleLbl="sibTrans2D1" presStyleIdx="2" presStyleCnt="5"/>
      <dgm:spPr/>
      <dgm:t>
        <a:bodyPr/>
        <a:lstStyle/>
        <a:p>
          <a:endParaRPr lang="es-MX"/>
        </a:p>
      </dgm:t>
    </dgm:pt>
    <dgm:pt modelId="{69D52FBF-C3A9-4BFA-9D15-BC03E43860F8}" type="pres">
      <dgm:prSet presAssocID="{82D8622E-9772-4262-8459-C8665A902082}" presName="connectorText" presStyleLbl="sibTrans2D1" presStyleIdx="2" presStyleCnt="5"/>
      <dgm:spPr/>
      <dgm:t>
        <a:bodyPr/>
        <a:lstStyle/>
        <a:p>
          <a:endParaRPr lang="es-MX"/>
        </a:p>
      </dgm:t>
    </dgm:pt>
    <dgm:pt modelId="{62A53CDA-A188-42D0-9BA3-E1BE4C1AC3EB}" type="pres">
      <dgm:prSet presAssocID="{871EADAA-09A8-49D5-913D-F5DE96437A24}" presName="node" presStyleLbl="node1" presStyleIdx="3" presStyleCnt="6">
        <dgm:presLayoutVars>
          <dgm:bulletEnabled val="1"/>
        </dgm:presLayoutVars>
      </dgm:prSet>
      <dgm:spPr/>
      <dgm:t>
        <a:bodyPr/>
        <a:lstStyle/>
        <a:p>
          <a:endParaRPr lang="es-MX"/>
        </a:p>
      </dgm:t>
    </dgm:pt>
    <dgm:pt modelId="{25B33F40-300E-4207-A5CF-2DC9353633CB}" type="pres">
      <dgm:prSet presAssocID="{ED5C221B-96F7-4AF1-B635-8EF327EFA873}" presName="sibTrans" presStyleLbl="sibTrans2D1" presStyleIdx="3" presStyleCnt="5"/>
      <dgm:spPr/>
      <dgm:t>
        <a:bodyPr/>
        <a:lstStyle/>
        <a:p>
          <a:endParaRPr lang="es-MX"/>
        </a:p>
      </dgm:t>
    </dgm:pt>
    <dgm:pt modelId="{EB1344F2-1E5A-4ABF-ADC6-96205E66573B}" type="pres">
      <dgm:prSet presAssocID="{ED5C221B-96F7-4AF1-B635-8EF327EFA873}" presName="connectorText" presStyleLbl="sibTrans2D1" presStyleIdx="3" presStyleCnt="5"/>
      <dgm:spPr/>
      <dgm:t>
        <a:bodyPr/>
        <a:lstStyle/>
        <a:p>
          <a:endParaRPr lang="es-MX"/>
        </a:p>
      </dgm:t>
    </dgm:pt>
    <dgm:pt modelId="{ACD23CEB-CD73-4689-8666-983C36C87481}" type="pres">
      <dgm:prSet presAssocID="{C8CA4F82-107E-4C14-9EC5-2B153E0E6C8C}" presName="node" presStyleLbl="node1" presStyleIdx="4" presStyleCnt="6">
        <dgm:presLayoutVars>
          <dgm:bulletEnabled val="1"/>
        </dgm:presLayoutVars>
      </dgm:prSet>
      <dgm:spPr/>
      <dgm:t>
        <a:bodyPr/>
        <a:lstStyle/>
        <a:p>
          <a:endParaRPr lang="es-MX"/>
        </a:p>
      </dgm:t>
    </dgm:pt>
    <dgm:pt modelId="{DA5C16D3-867B-4D1A-8C95-4772840FE4DA}" type="pres">
      <dgm:prSet presAssocID="{67600A35-FAF4-4DD7-A67B-2584390D7E21}" presName="sibTrans" presStyleLbl="sibTrans2D1" presStyleIdx="4" presStyleCnt="5"/>
      <dgm:spPr/>
      <dgm:t>
        <a:bodyPr/>
        <a:lstStyle/>
        <a:p>
          <a:endParaRPr lang="es-MX"/>
        </a:p>
      </dgm:t>
    </dgm:pt>
    <dgm:pt modelId="{17B26243-6C2F-45EF-9867-65326BF87170}" type="pres">
      <dgm:prSet presAssocID="{67600A35-FAF4-4DD7-A67B-2584390D7E21}" presName="connectorText" presStyleLbl="sibTrans2D1" presStyleIdx="4" presStyleCnt="5"/>
      <dgm:spPr/>
      <dgm:t>
        <a:bodyPr/>
        <a:lstStyle/>
        <a:p>
          <a:endParaRPr lang="es-MX"/>
        </a:p>
      </dgm:t>
    </dgm:pt>
    <dgm:pt modelId="{55A7464D-404F-4F32-AB7D-41E0E4A207D5}" type="pres">
      <dgm:prSet presAssocID="{D869D10E-180C-44AE-BC2C-806D03AEA25D}" presName="node" presStyleLbl="node1" presStyleIdx="5" presStyleCnt="6">
        <dgm:presLayoutVars>
          <dgm:bulletEnabled val="1"/>
        </dgm:presLayoutVars>
      </dgm:prSet>
      <dgm:spPr/>
      <dgm:t>
        <a:bodyPr/>
        <a:lstStyle/>
        <a:p>
          <a:endParaRPr lang="es-MX"/>
        </a:p>
      </dgm:t>
    </dgm:pt>
  </dgm:ptLst>
  <dgm:cxnLst>
    <dgm:cxn modelId="{76A18F47-EDA6-4266-86F0-D31916F4936F}" type="presOf" srcId="{ED5C221B-96F7-4AF1-B635-8EF327EFA873}" destId="{25B33F40-300E-4207-A5CF-2DC9353633CB}" srcOrd="0" destOrd="0" presId="urn:microsoft.com/office/officeart/2005/8/layout/process5"/>
    <dgm:cxn modelId="{23B9F16E-1721-4B2E-A74E-2DB55B8A584A}" type="presOf" srcId="{67600A35-FAF4-4DD7-A67B-2584390D7E21}" destId="{DA5C16D3-867B-4D1A-8C95-4772840FE4DA}" srcOrd="0" destOrd="0" presId="urn:microsoft.com/office/officeart/2005/8/layout/process5"/>
    <dgm:cxn modelId="{EDC7EE1F-E237-4068-AEF6-C57220502219}" type="presOf" srcId="{99FE9FBE-9A33-4B8E-8969-2E125E8358FE}" destId="{AC18406E-9E7F-4147-AB27-B8B71CB05FAF}" srcOrd="0" destOrd="0" presId="urn:microsoft.com/office/officeart/2005/8/layout/process5"/>
    <dgm:cxn modelId="{C1AEF8BB-5F18-4E32-ABFC-53A0D920B1FD}" type="presOf" srcId="{9D8358E7-F1F4-4D51-92DF-2E0E624328B4}" destId="{0585EB42-7640-4FA0-8E2A-EBEC345B071E}" srcOrd="0" destOrd="0" presId="urn:microsoft.com/office/officeart/2005/8/layout/process5"/>
    <dgm:cxn modelId="{8825216F-9C86-4D22-965A-259E592D3B59}" type="presOf" srcId="{C8CA4F82-107E-4C14-9EC5-2B153E0E6C8C}" destId="{ACD23CEB-CD73-4689-8666-983C36C87481}" srcOrd="0" destOrd="0" presId="urn:microsoft.com/office/officeart/2005/8/layout/process5"/>
    <dgm:cxn modelId="{B4CFF321-43C1-4366-8831-F86374FC23A8}" type="presOf" srcId="{82D8622E-9772-4262-8459-C8665A902082}" destId="{69D52FBF-C3A9-4BFA-9D15-BC03E43860F8}" srcOrd="1" destOrd="0" presId="urn:microsoft.com/office/officeart/2005/8/layout/process5"/>
    <dgm:cxn modelId="{52F394D3-0A21-4342-98B7-F4581D079EF8}" srcId="{48A820A4-5B06-4F7F-99C3-80621FC59F09}" destId="{99FE9FBE-9A33-4B8E-8969-2E125E8358FE}" srcOrd="1" destOrd="0" parTransId="{E953B568-4188-4171-AD4B-256469E780BF}" sibTransId="{E44FC989-BE3D-44B1-9910-A838DD2D76F1}"/>
    <dgm:cxn modelId="{4A98219B-F782-4320-8037-5D5BCA02B7F2}" type="presOf" srcId="{AB120D36-3CE5-41F3-8887-B5FB461C2351}" destId="{ED144D94-30E6-4767-8F6D-77B83CA0AE0C}" srcOrd="0" destOrd="0" presId="urn:microsoft.com/office/officeart/2005/8/layout/process5"/>
    <dgm:cxn modelId="{BFA4686E-5CB0-4FBD-B581-198FAAA561F9}" type="presOf" srcId="{871EADAA-09A8-49D5-913D-F5DE96437A24}" destId="{62A53CDA-A188-42D0-9BA3-E1BE4C1AC3EB}" srcOrd="0" destOrd="0" presId="urn:microsoft.com/office/officeart/2005/8/layout/process5"/>
    <dgm:cxn modelId="{BC5B9324-56D8-46BD-9526-EDBCBB5A716F}" srcId="{48A820A4-5B06-4F7F-99C3-80621FC59F09}" destId="{C8CA4F82-107E-4C14-9EC5-2B153E0E6C8C}" srcOrd="4" destOrd="0" parTransId="{3463F1E6-8F5C-4CE4-90DA-7A3C8CE23352}" sibTransId="{67600A35-FAF4-4DD7-A67B-2584390D7E21}"/>
    <dgm:cxn modelId="{3DAB297C-D910-49B4-9C62-FC28D9697DF0}" type="presOf" srcId="{0F217A90-FCB4-435F-871D-DBB1EE1E9C06}" destId="{2C401BDA-87C8-452B-B448-D6514D75C95A}" srcOrd="0" destOrd="0" presId="urn:microsoft.com/office/officeart/2005/8/layout/process5"/>
    <dgm:cxn modelId="{6D69C335-AC6B-43C0-BBD2-2A239AE583E0}" type="presOf" srcId="{E44FC989-BE3D-44B1-9910-A838DD2D76F1}" destId="{D60A2A43-8BB3-4124-992B-8C71CD58A24E}" srcOrd="0" destOrd="0" presId="urn:microsoft.com/office/officeart/2005/8/layout/process5"/>
    <dgm:cxn modelId="{BF51A085-B23A-452C-8170-53769080BD6D}" type="presOf" srcId="{D869D10E-180C-44AE-BC2C-806D03AEA25D}" destId="{55A7464D-404F-4F32-AB7D-41E0E4A207D5}" srcOrd="0" destOrd="0" presId="urn:microsoft.com/office/officeart/2005/8/layout/process5"/>
    <dgm:cxn modelId="{6CC34174-4860-4EDD-A850-25191515B4B7}" srcId="{48A820A4-5B06-4F7F-99C3-80621FC59F09}" destId="{871EADAA-09A8-49D5-913D-F5DE96437A24}" srcOrd="3" destOrd="0" parTransId="{D0063DDE-E0B1-45FA-8BFC-D2B93DBBAC07}" sibTransId="{ED5C221B-96F7-4AF1-B635-8EF327EFA873}"/>
    <dgm:cxn modelId="{39462F2B-DFC6-4185-8CC6-CFD3688BBCE6}" srcId="{48A820A4-5B06-4F7F-99C3-80621FC59F09}" destId="{D869D10E-180C-44AE-BC2C-806D03AEA25D}" srcOrd="5" destOrd="0" parTransId="{577C43B7-E543-4926-9185-0542A8B26183}" sibTransId="{428316AB-4DB3-4CD2-9867-80546F04D712}"/>
    <dgm:cxn modelId="{77C9CBF1-34C2-4550-865F-EC0899939911}" srcId="{48A820A4-5B06-4F7F-99C3-80621FC59F09}" destId="{9D8358E7-F1F4-4D51-92DF-2E0E624328B4}" srcOrd="2" destOrd="0" parTransId="{6B281E46-9793-4755-96B6-5F830983A1BD}" sibTransId="{82D8622E-9772-4262-8459-C8665A902082}"/>
    <dgm:cxn modelId="{831462CF-03F0-4FC5-ABF6-A7D5CD5C8970}" type="presOf" srcId="{AB120D36-3CE5-41F3-8887-B5FB461C2351}" destId="{F19B3C03-6615-4F80-9DBB-C90DFAD419F2}" srcOrd="1" destOrd="0" presId="urn:microsoft.com/office/officeart/2005/8/layout/process5"/>
    <dgm:cxn modelId="{B64146D0-2BF7-4390-A4A3-F2A3B5E60A47}" type="presOf" srcId="{E44FC989-BE3D-44B1-9910-A838DD2D76F1}" destId="{47E322E1-7485-4581-9A05-D78A9ED658C8}" srcOrd="1" destOrd="0" presId="urn:microsoft.com/office/officeart/2005/8/layout/process5"/>
    <dgm:cxn modelId="{09ECC59E-7127-42BE-AC9A-EF941FADA81E}" type="presOf" srcId="{82D8622E-9772-4262-8459-C8665A902082}" destId="{6B3E0E38-6BF0-451F-9967-99E59CF51EDB}" srcOrd="0" destOrd="0" presId="urn:microsoft.com/office/officeart/2005/8/layout/process5"/>
    <dgm:cxn modelId="{96921E1B-8D47-41F4-84D3-F48EA31BFA94}" type="presOf" srcId="{67600A35-FAF4-4DD7-A67B-2584390D7E21}" destId="{17B26243-6C2F-45EF-9867-65326BF87170}" srcOrd="1" destOrd="0" presId="urn:microsoft.com/office/officeart/2005/8/layout/process5"/>
    <dgm:cxn modelId="{63B8E1F4-AF16-4E27-8F80-4EFB2D08A905}" type="presOf" srcId="{ED5C221B-96F7-4AF1-B635-8EF327EFA873}" destId="{EB1344F2-1E5A-4ABF-ADC6-96205E66573B}" srcOrd="1" destOrd="0" presId="urn:microsoft.com/office/officeart/2005/8/layout/process5"/>
    <dgm:cxn modelId="{F7947313-E0BB-4D35-B8B2-140026A2B9B0}" srcId="{48A820A4-5B06-4F7F-99C3-80621FC59F09}" destId="{0F217A90-FCB4-435F-871D-DBB1EE1E9C06}" srcOrd="0" destOrd="0" parTransId="{C86B3F00-649C-4CB0-8BE7-05CA385936F9}" sibTransId="{AB120D36-3CE5-41F3-8887-B5FB461C2351}"/>
    <dgm:cxn modelId="{425401C0-E30A-41A7-8CE4-DA3E22DA85D3}" type="presOf" srcId="{48A820A4-5B06-4F7F-99C3-80621FC59F09}" destId="{D3680B78-ED8D-4E8C-82A4-FC0BCBDA670E}" srcOrd="0" destOrd="0" presId="urn:microsoft.com/office/officeart/2005/8/layout/process5"/>
    <dgm:cxn modelId="{12E131C8-5FE6-462F-ACDA-2B7BCA4D3FF4}" type="presParOf" srcId="{D3680B78-ED8D-4E8C-82A4-FC0BCBDA670E}" destId="{2C401BDA-87C8-452B-B448-D6514D75C95A}" srcOrd="0" destOrd="0" presId="urn:microsoft.com/office/officeart/2005/8/layout/process5"/>
    <dgm:cxn modelId="{C15E391D-333D-4BDC-BADE-4EFFA1ADF60F}" type="presParOf" srcId="{D3680B78-ED8D-4E8C-82A4-FC0BCBDA670E}" destId="{ED144D94-30E6-4767-8F6D-77B83CA0AE0C}" srcOrd="1" destOrd="0" presId="urn:microsoft.com/office/officeart/2005/8/layout/process5"/>
    <dgm:cxn modelId="{4318DE1D-AE69-40A0-9F88-9CE5BC9DFB09}" type="presParOf" srcId="{ED144D94-30E6-4767-8F6D-77B83CA0AE0C}" destId="{F19B3C03-6615-4F80-9DBB-C90DFAD419F2}" srcOrd="0" destOrd="0" presId="urn:microsoft.com/office/officeart/2005/8/layout/process5"/>
    <dgm:cxn modelId="{EED4E53D-EEE6-4435-ACE0-9EC3B01FE46E}" type="presParOf" srcId="{D3680B78-ED8D-4E8C-82A4-FC0BCBDA670E}" destId="{AC18406E-9E7F-4147-AB27-B8B71CB05FAF}" srcOrd="2" destOrd="0" presId="urn:microsoft.com/office/officeart/2005/8/layout/process5"/>
    <dgm:cxn modelId="{019C5CF8-7969-430E-8DE6-1EB54D267EF8}" type="presParOf" srcId="{D3680B78-ED8D-4E8C-82A4-FC0BCBDA670E}" destId="{D60A2A43-8BB3-4124-992B-8C71CD58A24E}" srcOrd="3" destOrd="0" presId="urn:microsoft.com/office/officeart/2005/8/layout/process5"/>
    <dgm:cxn modelId="{39F38388-6CAE-47B4-983B-77E011BE5D55}" type="presParOf" srcId="{D60A2A43-8BB3-4124-992B-8C71CD58A24E}" destId="{47E322E1-7485-4581-9A05-D78A9ED658C8}" srcOrd="0" destOrd="0" presId="urn:microsoft.com/office/officeart/2005/8/layout/process5"/>
    <dgm:cxn modelId="{87C33681-84CF-4749-9AA0-70BE73183B2E}" type="presParOf" srcId="{D3680B78-ED8D-4E8C-82A4-FC0BCBDA670E}" destId="{0585EB42-7640-4FA0-8E2A-EBEC345B071E}" srcOrd="4" destOrd="0" presId="urn:microsoft.com/office/officeart/2005/8/layout/process5"/>
    <dgm:cxn modelId="{0775C6B3-D74D-4830-B687-E5D117477BA4}" type="presParOf" srcId="{D3680B78-ED8D-4E8C-82A4-FC0BCBDA670E}" destId="{6B3E0E38-6BF0-451F-9967-99E59CF51EDB}" srcOrd="5" destOrd="0" presId="urn:microsoft.com/office/officeart/2005/8/layout/process5"/>
    <dgm:cxn modelId="{43C74A70-E54B-4B6C-959A-0240D8DFB94A}" type="presParOf" srcId="{6B3E0E38-6BF0-451F-9967-99E59CF51EDB}" destId="{69D52FBF-C3A9-4BFA-9D15-BC03E43860F8}" srcOrd="0" destOrd="0" presId="urn:microsoft.com/office/officeart/2005/8/layout/process5"/>
    <dgm:cxn modelId="{41327B79-8BF7-46B4-93AC-F4696309B71D}" type="presParOf" srcId="{D3680B78-ED8D-4E8C-82A4-FC0BCBDA670E}" destId="{62A53CDA-A188-42D0-9BA3-E1BE4C1AC3EB}" srcOrd="6" destOrd="0" presId="urn:microsoft.com/office/officeart/2005/8/layout/process5"/>
    <dgm:cxn modelId="{3236C722-CCB1-465C-A957-86D056CE78D0}" type="presParOf" srcId="{D3680B78-ED8D-4E8C-82A4-FC0BCBDA670E}" destId="{25B33F40-300E-4207-A5CF-2DC9353633CB}" srcOrd="7" destOrd="0" presId="urn:microsoft.com/office/officeart/2005/8/layout/process5"/>
    <dgm:cxn modelId="{06B5521C-2B48-4FDB-843A-6B7A2E74A598}" type="presParOf" srcId="{25B33F40-300E-4207-A5CF-2DC9353633CB}" destId="{EB1344F2-1E5A-4ABF-ADC6-96205E66573B}" srcOrd="0" destOrd="0" presId="urn:microsoft.com/office/officeart/2005/8/layout/process5"/>
    <dgm:cxn modelId="{65CF06AA-E3C1-4EF7-AB64-B18AD4FBFD46}" type="presParOf" srcId="{D3680B78-ED8D-4E8C-82A4-FC0BCBDA670E}" destId="{ACD23CEB-CD73-4689-8666-983C36C87481}" srcOrd="8" destOrd="0" presId="urn:microsoft.com/office/officeart/2005/8/layout/process5"/>
    <dgm:cxn modelId="{B5559732-5797-4DA8-8CD7-F80F2BCF4527}" type="presParOf" srcId="{D3680B78-ED8D-4E8C-82A4-FC0BCBDA670E}" destId="{DA5C16D3-867B-4D1A-8C95-4772840FE4DA}" srcOrd="9" destOrd="0" presId="urn:microsoft.com/office/officeart/2005/8/layout/process5"/>
    <dgm:cxn modelId="{F4691A41-3B18-44A5-9785-9411CC77101D}" type="presParOf" srcId="{DA5C16D3-867B-4D1A-8C95-4772840FE4DA}" destId="{17B26243-6C2F-45EF-9867-65326BF87170}" srcOrd="0" destOrd="0" presId="urn:microsoft.com/office/officeart/2005/8/layout/process5"/>
    <dgm:cxn modelId="{9904AFDC-536A-4E8D-9C38-F89387C2DFE5}" type="presParOf" srcId="{D3680B78-ED8D-4E8C-82A4-FC0BCBDA670E}" destId="{55A7464D-404F-4F32-AB7D-41E0E4A207D5}" srcOrd="10"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A820A4-5B06-4F7F-99C3-80621FC59F09}"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s-MX"/>
        </a:p>
      </dgm:t>
    </dgm:pt>
    <dgm:pt modelId="{99FE9FBE-9A33-4B8E-8969-2E125E8358FE}">
      <dgm:prSet phldrT="[Texto]"/>
      <dgm:spPr/>
      <dgm:t>
        <a:bodyPr/>
        <a:lstStyle/>
        <a:p>
          <a:pPr algn="ctr"/>
          <a:r>
            <a:rPr lang="es-MX" dirty="0"/>
            <a:t>Captura cada uno de los movimientos de la póliza y asocia el XML </a:t>
          </a:r>
          <a:r>
            <a:rPr lang="es-MX" b="1" dirty="0"/>
            <a:t/>
          </a:r>
          <a:br>
            <a:rPr lang="es-MX" b="1" dirty="0"/>
          </a:br>
          <a:endParaRPr lang="es-MX" dirty="0"/>
        </a:p>
      </dgm:t>
    </dgm:pt>
    <dgm:pt modelId="{E953B568-4188-4171-AD4B-256469E780BF}" type="parTrans" cxnId="{52F394D3-0A21-4342-98B7-F4581D079EF8}">
      <dgm:prSet/>
      <dgm:spPr/>
      <dgm:t>
        <a:bodyPr/>
        <a:lstStyle/>
        <a:p>
          <a:pPr algn="ctr"/>
          <a:endParaRPr lang="es-MX"/>
        </a:p>
      </dgm:t>
    </dgm:pt>
    <dgm:pt modelId="{E44FC989-BE3D-44B1-9910-A838DD2D76F1}" type="sibTrans" cxnId="{52F394D3-0A21-4342-98B7-F4581D079EF8}">
      <dgm:prSet/>
      <dgm:spPr/>
      <dgm:t>
        <a:bodyPr/>
        <a:lstStyle/>
        <a:p>
          <a:pPr algn="ctr"/>
          <a:endParaRPr lang="es-MX"/>
        </a:p>
      </dgm:t>
    </dgm:pt>
    <dgm:pt modelId="{9D8358E7-F1F4-4D51-92DF-2E0E624328B4}">
      <dgm:prSet phldrT="[Texto]"/>
      <dgm:spPr/>
      <dgm:t>
        <a:bodyPr/>
        <a:lstStyle/>
        <a:p>
          <a:pPr algn="ctr"/>
          <a:r>
            <a:rPr lang="es-MX" dirty="0"/>
            <a:t>Guarda póliza/Hace un desglose del control de IVA del proveedor </a:t>
          </a:r>
        </a:p>
      </dgm:t>
    </dgm:pt>
    <dgm:pt modelId="{6B281E46-9793-4755-96B6-5F830983A1BD}" type="parTrans" cxnId="{77C9CBF1-34C2-4550-865F-EC0899939911}">
      <dgm:prSet/>
      <dgm:spPr/>
      <dgm:t>
        <a:bodyPr/>
        <a:lstStyle/>
        <a:p>
          <a:pPr algn="ctr"/>
          <a:endParaRPr lang="es-MX"/>
        </a:p>
      </dgm:t>
    </dgm:pt>
    <dgm:pt modelId="{82D8622E-9772-4262-8459-C8665A902082}" type="sibTrans" cxnId="{77C9CBF1-34C2-4550-865F-EC0899939911}">
      <dgm:prSet/>
      <dgm:spPr/>
      <dgm:t>
        <a:bodyPr/>
        <a:lstStyle/>
        <a:p>
          <a:pPr algn="ctr"/>
          <a:endParaRPr lang="es-MX"/>
        </a:p>
      </dgm:t>
    </dgm:pt>
    <dgm:pt modelId="{871EADAA-09A8-49D5-913D-F5DE96437A24}">
      <dgm:prSet phldrT="[Texto]"/>
      <dgm:spPr/>
      <dgm:t>
        <a:bodyPr/>
        <a:lstStyle/>
        <a:p>
          <a:pPr algn="ctr"/>
          <a:r>
            <a:rPr lang="es-MX" dirty="0"/>
            <a:t>Según las tasa de IVA del XML se generan los movimientos de control de IVA</a:t>
          </a:r>
        </a:p>
      </dgm:t>
    </dgm:pt>
    <dgm:pt modelId="{D0063DDE-E0B1-45FA-8BFC-D2B93DBBAC07}" type="parTrans" cxnId="{6CC34174-4860-4EDD-A850-25191515B4B7}">
      <dgm:prSet/>
      <dgm:spPr/>
      <dgm:t>
        <a:bodyPr/>
        <a:lstStyle/>
        <a:p>
          <a:pPr algn="ctr"/>
          <a:endParaRPr lang="es-MX"/>
        </a:p>
      </dgm:t>
    </dgm:pt>
    <dgm:pt modelId="{ED5C221B-96F7-4AF1-B635-8EF327EFA873}" type="sibTrans" cxnId="{6CC34174-4860-4EDD-A850-25191515B4B7}">
      <dgm:prSet/>
      <dgm:spPr/>
      <dgm:t>
        <a:bodyPr/>
        <a:lstStyle/>
        <a:p>
          <a:pPr algn="ctr"/>
          <a:endParaRPr lang="es-MX"/>
        </a:p>
      </dgm:t>
    </dgm:pt>
    <dgm:pt modelId="{C8CA4F82-107E-4C14-9EC5-2B153E0E6C8C}">
      <dgm:prSet phldrT="[Texto]"/>
      <dgm:spPr/>
      <dgm:t>
        <a:bodyPr/>
        <a:lstStyle/>
        <a:p>
          <a:pPr algn="ctr"/>
          <a:r>
            <a:rPr lang="es-MX" dirty="0"/>
            <a:t>Automáticamente genera el proveedor en el padrón de clientes/proveedores</a:t>
          </a:r>
        </a:p>
      </dgm:t>
    </dgm:pt>
    <dgm:pt modelId="{3463F1E6-8F5C-4CE4-90DA-7A3C8CE23352}" type="parTrans" cxnId="{BC5B9324-56D8-46BD-9526-EDBCBB5A716F}">
      <dgm:prSet/>
      <dgm:spPr/>
      <dgm:t>
        <a:bodyPr/>
        <a:lstStyle/>
        <a:p>
          <a:pPr algn="ctr"/>
          <a:endParaRPr lang="es-MX"/>
        </a:p>
      </dgm:t>
    </dgm:pt>
    <dgm:pt modelId="{67600A35-FAF4-4DD7-A67B-2584390D7E21}" type="sibTrans" cxnId="{BC5B9324-56D8-46BD-9526-EDBCBB5A716F}">
      <dgm:prSet/>
      <dgm:spPr/>
      <dgm:t>
        <a:bodyPr/>
        <a:lstStyle/>
        <a:p>
          <a:pPr algn="ctr"/>
          <a:endParaRPr lang="es-MX"/>
        </a:p>
      </dgm:t>
    </dgm:pt>
    <dgm:pt modelId="{D869D10E-180C-44AE-BC2C-806D03AEA25D}">
      <dgm:prSet phldrT="[Texto]"/>
      <dgm:spPr/>
      <dgm:t>
        <a:bodyPr/>
        <a:lstStyle/>
        <a:p>
          <a:pPr algn="ctr"/>
          <a:r>
            <a:rPr lang="es-MX" dirty="0"/>
            <a:t>Valida los datos del tipo de operación y tipo de tercero en el padrón de clientes/proveedores</a:t>
          </a:r>
        </a:p>
      </dgm:t>
    </dgm:pt>
    <dgm:pt modelId="{577C43B7-E543-4926-9185-0542A8B26183}" type="parTrans" cxnId="{39462F2B-DFC6-4185-8CC6-CFD3688BBCE6}">
      <dgm:prSet/>
      <dgm:spPr/>
      <dgm:t>
        <a:bodyPr/>
        <a:lstStyle/>
        <a:p>
          <a:pPr algn="ctr"/>
          <a:endParaRPr lang="es-MX"/>
        </a:p>
      </dgm:t>
    </dgm:pt>
    <dgm:pt modelId="{428316AB-4DB3-4CD2-9867-80546F04D712}" type="sibTrans" cxnId="{39462F2B-DFC6-4185-8CC6-CFD3688BBCE6}">
      <dgm:prSet/>
      <dgm:spPr/>
      <dgm:t>
        <a:bodyPr/>
        <a:lstStyle/>
        <a:p>
          <a:pPr algn="ctr"/>
          <a:endParaRPr lang="es-MX"/>
        </a:p>
      </dgm:t>
    </dgm:pt>
    <dgm:pt modelId="{0F217A90-FCB4-435F-871D-DBB1EE1E9C06}">
      <dgm:prSet phldrT="[Texto]"/>
      <dgm:spPr/>
      <dgm:t>
        <a:bodyPr/>
        <a:lstStyle/>
        <a:p>
          <a:pPr algn="ctr"/>
          <a:r>
            <a:rPr lang="es-MX" dirty="0"/>
            <a:t>Elabora la póliza de egresos y asocia el XML recibido</a:t>
          </a:r>
        </a:p>
      </dgm:t>
    </dgm:pt>
    <dgm:pt modelId="{AB120D36-3CE5-41F3-8887-B5FB461C2351}" type="sibTrans" cxnId="{F7947313-E0BB-4D35-B8B2-140026A2B9B0}">
      <dgm:prSet/>
      <dgm:spPr/>
      <dgm:t>
        <a:bodyPr/>
        <a:lstStyle/>
        <a:p>
          <a:pPr algn="ctr"/>
          <a:endParaRPr lang="es-MX"/>
        </a:p>
      </dgm:t>
    </dgm:pt>
    <dgm:pt modelId="{C86B3F00-649C-4CB0-8BE7-05CA385936F9}" type="parTrans" cxnId="{F7947313-E0BB-4D35-B8B2-140026A2B9B0}">
      <dgm:prSet/>
      <dgm:spPr/>
      <dgm:t>
        <a:bodyPr/>
        <a:lstStyle/>
        <a:p>
          <a:pPr algn="ctr"/>
          <a:endParaRPr lang="es-MX"/>
        </a:p>
      </dgm:t>
    </dgm:pt>
    <dgm:pt modelId="{D3680B78-ED8D-4E8C-82A4-FC0BCBDA670E}" type="pres">
      <dgm:prSet presAssocID="{48A820A4-5B06-4F7F-99C3-80621FC59F09}" presName="diagram" presStyleCnt="0">
        <dgm:presLayoutVars>
          <dgm:dir/>
          <dgm:resizeHandles val="exact"/>
        </dgm:presLayoutVars>
      </dgm:prSet>
      <dgm:spPr/>
      <dgm:t>
        <a:bodyPr/>
        <a:lstStyle/>
        <a:p>
          <a:endParaRPr lang="es-MX"/>
        </a:p>
      </dgm:t>
    </dgm:pt>
    <dgm:pt modelId="{2C401BDA-87C8-452B-B448-D6514D75C95A}" type="pres">
      <dgm:prSet presAssocID="{0F217A90-FCB4-435F-871D-DBB1EE1E9C06}" presName="node" presStyleLbl="node1" presStyleIdx="0" presStyleCnt="6">
        <dgm:presLayoutVars>
          <dgm:bulletEnabled val="1"/>
        </dgm:presLayoutVars>
      </dgm:prSet>
      <dgm:spPr/>
      <dgm:t>
        <a:bodyPr/>
        <a:lstStyle/>
        <a:p>
          <a:endParaRPr lang="es-MX"/>
        </a:p>
      </dgm:t>
    </dgm:pt>
    <dgm:pt modelId="{ED144D94-30E6-4767-8F6D-77B83CA0AE0C}" type="pres">
      <dgm:prSet presAssocID="{AB120D36-3CE5-41F3-8887-B5FB461C2351}" presName="sibTrans" presStyleLbl="sibTrans2D1" presStyleIdx="0" presStyleCnt="5"/>
      <dgm:spPr/>
      <dgm:t>
        <a:bodyPr/>
        <a:lstStyle/>
        <a:p>
          <a:endParaRPr lang="es-MX"/>
        </a:p>
      </dgm:t>
    </dgm:pt>
    <dgm:pt modelId="{F19B3C03-6615-4F80-9DBB-C90DFAD419F2}" type="pres">
      <dgm:prSet presAssocID="{AB120D36-3CE5-41F3-8887-B5FB461C2351}" presName="connectorText" presStyleLbl="sibTrans2D1" presStyleIdx="0" presStyleCnt="5"/>
      <dgm:spPr/>
      <dgm:t>
        <a:bodyPr/>
        <a:lstStyle/>
        <a:p>
          <a:endParaRPr lang="es-MX"/>
        </a:p>
      </dgm:t>
    </dgm:pt>
    <dgm:pt modelId="{AC18406E-9E7F-4147-AB27-B8B71CB05FAF}" type="pres">
      <dgm:prSet presAssocID="{99FE9FBE-9A33-4B8E-8969-2E125E8358FE}" presName="node" presStyleLbl="node1" presStyleIdx="1" presStyleCnt="6">
        <dgm:presLayoutVars>
          <dgm:bulletEnabled val="1"/>
        </dgm:presLayoutVars>
      </dgm:prSet>
      <dgm:spPr/>
      <dgm:t>
        <a:bodyPr/>
        <a:lstStyle/>
        <a:p>
          <a:endParaRPr lang="es-MX"/>
        </a:p>
      </dgm:t>
    </dgm:pt>
    <dgm:pt modelId="{D60A2A43-8BB3-4124-992B-8C71CD58A24E}" type="pres">
      <dgm:prSet presAssocID="{E44FC989-BE3D-44B1-9910-A838DD2D76F1}" presName="sibTrans" presStyleLbl="sibTrans2D1" presStyleIdx="1" presStyleCnt="5"/>
      <dgm:spPr/>
      <dgm:t>
        <a:bodyPr/>
        <a:lstStyle/>
        <a:p>
          <a:endParaRPr lang="es-MX"/>
        </a:p>
      </dgm:t>
    </dgm:pt>
    <dgm:pt modelId="{47E322E1-7485-4581-9A05-D78A9ED658C8}" type="pres">
      <dgm:prSet presAssocID="{E44FC989-BE3D-44B1-9910-A838DD2D76F1}" presName="connectorText" presStyleLbl="sibTrans2D1" presStyleIdx="1" presStyleCnt="5"/>
      <dgm:spPr/>
      <dgm:t>
        <a:bodyPr/>
        <a:lstStyle/>
        <a:p>
          <a:endParaRPr lang="es-MX"/>
        </a:p>
      </dgm:t>
    </dgm:pt>
    <dgm:pt modelId="{0585EB42-7640-4FA0-8E2A-EBEC345B071E}" type="pres">
      <dgm:prSet presAssocID="{9D8358E7-F1F4-4D51-92DF-2E0E624328B4}" presName="node" presStyleLbl="node1" presStyleIdx="2" presStyleCnt="6">
        <dgm:presLayoutVars>
          <dgm:bulletEnabled val="1"/>
        </dgm:presLayoutVars>
      </dgm:prSet>
      <dgm:spPr/>
      <dgm:t>
        <a:bodyPr/>
        <a:lstStyle/>
        <a:p>
          <a:endParaRPr lang="es-MX"/>
        </a:p>
      </dgm:t>
    </dgm:pt>
    <dgm:pt modelId="{6B3E0E38-6BF0-451F-9967-99E59CF51EDB}" type="pres">
      <dgm:prSet presAssocID="{82D8622E-9772-4262-8459-C8665A902082}" presName="sibTrans" presStyleLbl="sibTrans2D1" presStyleIdx="2" presStyleCnt="5"/>
      <dgm:spPr/>
      <dgm:t>
        <a:bodyPr/>
        <a:lstStyle/>
        <a:p>
          <a:endParaRPr lang="es-MX"/>
        </a:p>
      </dgm:t>
    </dgm:pt>
    <dgm:pt modelId="{69D52FBF-C3A9-4BFA-9D15-BC03E43860F8}" type="pres">
      <dgm:prSet presAssocID="{82D8622E-9772-4262-8459-C8665A902082}" presName="connectorText" presStyleLbl="sibTrans2D1" presStyleIdx="2" presStyleCnt="5"/>
      <dgm:spPr/>
      <dgm:t>
        <a:bodyPr/>
        <a:lstStyle/>
        <a:p>
          <a:endParaRPr lang="es-MX"/>
        </a:p>
      </dgm:t>
    </dgm:pt>
    <dgm:pt modelId="{62A53CDA-A188-42D0-9BA3-E1BE4C1AC3EB}" type="pres">
      <dgm:prSet presAssocID="{871EADAA-09A8-49D5-913D-F5DE96437A24}" presName="node" presStyleLbl="node1" presStyleIdx="3" presStyleCnt="6">
        <dgm:presLayoutVars>
          <dgm:bulletEnabled val="1"/>
        </dgm:presLayoutVars>
      </dgm:prSet>
      <dgm:spPr/>
      <dgm:t>
        <a:bodyPr/>
        <a:lstStyle/>
        <a:p>
          <a:endParaRPr lang="es-MX"/>
        </a:p>
      </dgm:t>
    </dgm:pt>
    <dgm:pt modelId="{25B33F40-300E-4207-A5CF-2DC9353633CB}" type="pres">
      <dgm:prSet presAssocID="{ED5C221B-96F7-4AF1-B635-8EF327EFA873}" presName="sibTrans" presStyleLbl="sibTrans2D1" presStyleIdx="3" presStyleCnt="5"/>
      <dgm:spPr/>
      <dgm:t>
        <a:bodyPr/>
        <a:lstStyle/>
        <a:p>
          <a:endParaRPr lang="es-MX"/>
        </a:p>
      </dgm:t>
    </dgm:pt>
    <dgm:pt modelId="{EB1344F2-1E5A-4ABF-ADC6-96205E66573B}" type="pres">
      <dgm:prSet presAssocID="{ED5C221B-96F7-4AF1-B635-8EF327EFA873}" presName="connectorText" presStyleLbl="sibTrans2D1" presStyleIdx="3" presStyleCnt="5"/>
      <dgm:spPr/>
      <dgm:t>
        <a:bodyPr/>
        <a:lstStyle/>
        <a:p>
          <a:endParaRPr lang="es-MX"/>
        </a:p>
      </dgm:t>
    </dgm:pt>
    <dgm:pt modelId="{ACD23CEB-CD73-4689-8666-983C36C87481}" type="pres">
      <dgm:prSet presAssocID="{C8CA4F82-107E-4C14-9EC5-2B153E0E6C8C}" presName="node" presStyleLbl="node1" presStyleIdx="4" presStyleCnt="6">
        <dgm:presLayoutVars>
          <dgm:bulletEnabled val="1"/>
        </dgm:presLayoutVars>
      </dgm:prSet>
      <dgm:spPr/>
      <dgm:t>
        <a:bodyPr/>
        <a:lstStyle/>
        <a:p>
          <a:endParaRPr lang="es-MX"/>
        </a:p>
      </dgm:t>
    </dgm:pt>
    <dgm:pt modelId="{DA5C16D3-867B-4D1A-8C95-4772840FE4DA}" type="pres">
      <dgm:prSet presAssocID="{67600A35-FAF4-4DD7-A67B-2584390D7E21}" presName="sibTrans" presStyleLbl="sibTrans2D1" presStyleIdx="4" presStyleCnt="5"/>
      <dgm:spPr/>
      <dgm:t>
        <a:bodyPr/>
        <a:lstStyle/>
        <a:p>
          <a:endParaRPr lang="es-MX"/>
        </a:p>
      </dgm:t>
    </dgm:pt>
    <dgm:pt modelId="{17B26243-6C2F-45EF-9867-65326BF87170}" type="pres">
      <dgm:prSet presAssocID="{67600A35-FAF4-4DD7-A67B-2584390D7E21}" presName="connectorText" presStyleLbl="sibTrans2D1" presStyleIdx="4" presStyleCnt="5"/>
      <dgm:spPr/>
      <dgm:t>
        <a:bodyPr/>
        <a:lstStyle/>
        <a:p>
          <a:endParaRPr lang="es-MX"/>
        </a:p>
      </dgm:t>
    </dgm:pt>
    <dgm:pt modelId="{55A7464D-404F-4F32-AB7D-41E0E4A207D5}" type="pres">
      <dgm:prSet presAssocID="{D869D10E-180C-44AE-BC2C-806D03AEA25D}" presName="node" presStyleLbl="node1" presStyleIdx="5" presStyleCnt="6">
        <dgm:presLayoutVars>
          <dgm:bulletEnabled val="1"/>
        </dgm:presLayoutVars>
      </dgm:prSet>
      <dgm:spPr/>
      <dgm:t>
        <a:bodyPr/>
        <a:lstStyle/>
        <a:p>
          <a:endParaRPr lang="es-MX"/>
        </a:p>
      </dgm:t>
    </dgm:pt>
  </dgm:ptLst>
  <dgm:cxnLst>
    <dgm:cxn modelId="{76A18F47-EDA6-4266-86F0-D31916F4936F}" type="presOf" srcId="{ED5C221B-96F7-4AF1-B635-8EF327EFA873}" destId="{25B33F40-300E-4207-A5CF-2DC9353633CB}" srcOrd="0" destOrd="0" presId="urn:microsoft.com/office/officeart/2005/8/layout/process5"/>
    <dgm:cxn modelId="{23B9F16E-1721-4B2E-A74E-2DB55B8A584A}" type="presOf" srcId="{67600A35-FAF4-4DD7-A67B-2584390D7E21}" destId="{DA5C16D3-867B-4D1A-8C95-4772840FE4DA}" srcOrd="0" destOrd="0" presId="urn:microsoft.com/office/officeart/2005/8/layout/process5"/>
    <dgm:cxn modelId="{EDC7EE1F-E237-4068-AEF6-C57220502219}" type="presOf" srcId="{99FE9FBE-9A33-4B8E-8969-2E125E8358FE}" destId="{AC18406E-9E7F-4147-AB27-B8B71CB05FAF}" srcOrd="0" destOrd="0" presId="urn:microsoft.com/office/officeart/2005/8/layout/process5"/>
    <dgm:cxn modelId="{C1AEF8BB-5F18-4E32-ABFC-53A0D920B1FD}" type="presOf" srcId="{9D8358E7-F1F4-4D51-92DF-2E0E624328B4}" destId="{0585EB42-7640-4FA0-8E2A-EBEC345B071E}" srcOrd="0" destOrd="0" presId="urn:microsoft.com/office/officeart/2005/8/layout/process5"/>
    <dgm:cxn modelId="{8825216F-9C86-4D22-965A-259E592D3B59}" type="presOf" srcId="{C8CA4F82-107E-4C14-9EC5-2B153E0E6C8C}" destId="{ACD23CEB-CD73-4689-8666-983C36C87481}" srcOrd="0" destOrd="0" presId="urn:microsoft.com/office/officeart/2005/8/layout/process5"/>
    <dgm:cxn modelId="{B4CFF321-43C1-4366-8831-F86374FC23A8}" type="presOf" srcId="{82D8622E-9772-4262-8459-C8665A902082}" destId="{69D52FBF-C3A9-4BFA-9D15-BC03E43860F8}" srcOrd="1" destOrd="0" presId="urn:microsoft.com/office/officeart/2005/8/layout/process5"/>
    <dgm:cxn modelId="{52F394D3-0A21-4342-98B7-F4581D079EF8}" srcId="{48A820A4-5B06-4F7F-99C3-80621FC59F09}" destId="{99FE9FBE-9A33-4B8E-8969-2E125E8358FE}" srcOrd="1" destOrd="0" parTransId="{E953B568-4188-4171-AD4B-256469E780BF}" sibTransId="{E44FC989-BE3D-44B1-9910-A838DD2D76F1}"/>
    <dgm:cxn modelId="{4A98219B-F782-4320-8037-5D5BCA02B7F2}" type="presOf" srcId="{AB120D36-3CE5-41F3-8887-B5FB461C2351}" destId="{ED144D94-30E6-4767-8F6D-77B83CA0AE0C}" srcOrd="0" destOrd="0" presId="urn:microsoft.com/office/officeart/2005/8/layout/process5"/>
    <dgm:cxn modelId="{BFA4686E-5CB0-4FBD-B581-198FAAA561F9}" type="presOf" srcId="{871EADAA-09A8-49D5-913D-F5DE96437A24}" destId="{62A53CDA-A188-42D0-9BA3-E1BE4C1AC3EB}" srcOrd="0" destOrd="0" presId="urn:microsoft.com/office/officeart/2005/8/layout/process5"/>
    <dgm:cxn modelId="{BC5B9324-56D8-46BD-9526-EDBCBB5A716F}" srcId="{48A820A4-5B06-4F7F-99C3-80621FC59F09}" destId="{C8CA4F82-107E-4C14-9EC5-2B153E0E6C8C}" srcOrd="4" destOrd="0" parTransId="{3463F1E6-8F5C-4CE4-90DA-7A3C8CE23352}" sibTransId="{67600A35-FAF4-4DD7-A67B-2584390D7E21}"/>
    <dgm:cxn modelId="{3DAB297C-D910-49B4-9C62-FC28D9697DF0}" type="presOf" srcId="{0F217A90-FCB4-435F-871D-DBB1EE1E9C06}" destId="{2C401BDA-87C8-452B-B448-D6514D75C95A}" srcOrd="0" destOrd="0" presId="urn:microsoft.com/office/officeart/2005/8/layout/process5"/>
    <dgm:cxn modelId="{6D69C335-AC6B-43C0-BBD2-2A239AE583E0}" type="presOf" srcId="{E44FC989-BE3D-44B1-9910-A838DD2D76F1}" destId="{D60A2A43-8BB3-4124-992B-8C71CD58A24E}" srcOrd="0" destOrd="0" presId="urn:microsoft.com/office/officeart/2005/8/layout/process5"/>
    <dgm:cxn modelId="{BF51A085-B23A-452C-8170-53769080BD6D}" type="presOf" srcId="{D869D10E-180C-44AE-BC2C-806D03AEA25D}" destId="{55A7464D-404F-4F32-AB7D-41E0E4A207D5}" srcOrd="0" destOrd="0" presId="urn:microsoft.com/office/officeart/2005/8/layout/process5"/>
    <dgm:cxn modelId="{6CC34174-4860-4EDD-A850-25191515B4B7}" srcId="{48A820A4-5B06-4F7F-99C3-80621FC59F09}" destId="{871EADAA-09A8-49D5-913D-F5DE96437A24}" srcOrd="3" destOrd="0" parTransId="{D0063DDE-E0B1-45FA-8BFC-D2B93DBBAC07}" sibTransId="{ED5C221B-96F7-4AF1-B635-8EF327EFA873}"/>
    <dgm:cxn modelId="{39462F2B-DFC6-4185-8CC6-CFD3688BBCE6}" srcId="{48A820A4-5B06-4F7F-99C3-80621FC59F09}" destId="{D869D10E-180C-44AE-BC2C-806D03AEA25D}" srcOrd="5" destOrd="0" parTransId="{577C43B7-E543-4926-9185-0542A8B26183}" sibTransId="{428316AB-4DB3-4CD2-9867-80546F04D712}"/>
    <dgm:cxn modelId="{77C9CBF1-34C2-4550-865F-EC0899939911}" srcId="{48A820A4-5B06-4F7F-99C3-80621FC59F09}" destId="{9D8358E7-F1F4-4D51-92DF-2E0E624328B4}" srcOrd="2" destOrd="0" parTransId="{6B281E46-9793-4755-96B6-5F830983A1BD}" sibTransId="{82D8622E-9772-4262-8459-C8665A902082}"/>
    <dgm:cxn modelId="{831462CF-03F0-4FC5-ABF6-A7D5CD5C8970}" type="presOf" srcId="{AB120D36-3CE5-41F3-8887-B5FB461C2351}" destId="{F19B3C03-6615-4F80-9DBB-C90DFAD419F2}" srcOrd="1" destOrd="0" presId="urn:microsoft.com/office/officeart/2005/8/layout/process5"/>
    <dgm:cxn modelId="{B64146D0-2BF7-4390-A4A3-F2A3B5E60A47}" type="presOf" srcId="{E44FC989-BE3D-44B1-9910-A838DD2D76F1}" destId="{47E322E1-7485-4581-9A05-D78A9ED658C8}" srcOrd="1" destOrd="0" presId="urn:microsoft.com/office/officeart/2005/8/layout/process5"/>
    <dgm:cxn modelId="{09ECC59E-7127-42BE-AC9A-EF941FADA81E}" type="presOf" srcId="{82D8622E-9772-4262-8459-C8665A902082}" destId="{6B3E0E38-6BF0-451F-9967-99E59CF51EDB}" srcOrd="0" destOrd="0" presId="urn:microsoft.com/office/officeart/2005/8/layout/process5"/>
    <dgm:cxn modelId="{96921E1B-8D47-41F4-84D3-F48EA31BFA94}" type="presOf" srcId="{67600A35-FAF4-4DD7-A67B-2584390D7E21}" destId="{17B26243-6C2F-45EF-9867-65326BF87170}" srcOrd="1" destOrd="0" presId="urn:microsoft.com/office/officeart/2005/8/layout/process5"/>
    <dgm:cxn modelId="{63B8E1F4-AF16-4E27-8F80-4EFB2D08A905}" type="presOf" srcId="{ED5C221B-96F7-4AF1-B635-8EF327EFA873}" destId="{EB1344F2-1E5A-4ABF-ADC6-96205E66573B}" srcOrd="1" destOrd="0" presId="urn:microsoft.com/office/officeart/2005/8/layout/process5"/>
    <dgm:cxn modelId="{F7947313-E0BB-4D35-B8B2-140026A2B9B0}" srcId="{48A820A4-5B06-4F7F-99C3-80621FC59F09}" destId="{0F217A90-FCB4-435F-871D-DBB1EE1E9C06}" srcOrd="0" destOrd="0" parTransId="{C86B3F00-649C-4CB0-8BE7-05CA385936F9}" sibTransId="{AB120D36-3CE5-41F3-8887-B5FB461C2351}"/>
    <dgm:cxn modelId="{425401C0-E30A-41A7-8CE4-DA3E22DA85D3}" type="presOf" srcId="{48A820A4-5B06-4F7F-99C3-80621FC59F09}" destId="{D3680B78-ED8D-4E8C-82A4-FC0BCBDA670E}" srcOrd="0" destOrd="0" presId="urn:microsoft.com/office/officeart/2005/8/layout/process5"/>
    <dgm:cxn modelId="{12E131C8-5FE6-462F-ACDA-2B7BCA4D3FF4}" type="presParOf" srcId="{D3680B78-ED8D-4E8C-82A4-FC0BCBDA670E}" destId="{2C401BDA-87C8-452B-B448-D6514D75C95A}" srcOrd="0" destOrd="0" presId="urn:microsoft.com/office/officeart/2005/8/layout/process5"/>
    <dgm:cxn modelId="{C15E391D-333D-4BDC-BADE-4EFFA1ADF60F}" type="presParOf" srcId="{D3680B78-ED8D-4E8C-82A4-FC0BCBDA670E}" destId="{ED144D94-30E6-4767-8F6D-77B83CA0AE0C}" srcOrd="1" destOrd="0" presId="urn:microsoft.com/office/officeart/2005/8/layout/process5"/>
    <dgm:cxn modelId="{4318DE1D-AE69-40A0-9F88-9CE5BC9DFB09}" type="presParOf" srcId="{ED144D94-30E6-4767-8F6D-77B83CA0AE0C}" destId="{F19B3C03-6615-4F80-9DBB-C90DFAD419F2}" srcOrd="0" destOrd="0" presId="urn:microsoft.com/office/officeart/2005/8/layout/process5"/>
    <dgm:cxn modelId="{EED4E53D-EEE6-4435-ACE0-9EC3B01FE46E}" type="presParOf" srcId="{D3680B78-ED8D-4E8C-82A4-FC0BCBDA670E}" destId="{AC18406E-9E7F-4147-AB27-B8B71CB05FAF}" srcOrd="2" destOrd="0" presId="urn:microsoft.com/office/officeart/2005/8/layout/process5"/>
    <dgm:cxn modelId="{019C5CF8-7969-430E-8DE6-1EB54D267EF8}" type="presParOf" srcId="{D3680B78-ED8D-4E8C-82A4-FC0BCBDA670E}" destId="{D60A2A43-8BB3-4124-992B-8C71CD58A24E}" srcOrd="3" destOrd="0" presId="urn:microsoft.com/office/officeart/2005/8/layout/process5"/>
    <dgm:cxn modelId="{39F38388-6CAE-47B4-983B-77E011BE5D55}" type="presParOf" srcId="{D60A2A43-8BB3-4124-992B-8C71CD58A24E}" destId="{47E322E1-7485-4581-9A05-D78A9ED658C8}" srcOrd="0" destOrd="0" presId="urn:microsoft.com/office/officeart/2005/8/layout/process5"/>
    <dgm:cxn modelId="{87C33681-84CF-4749-9AA0-70BE73183B2E}" type="presParOf" srcId="{D3680B78-ED8D-4E8C-82A4-FC0BCBDA670E}" destId="{0585EB42-7640-4FA0-8E2A-EBEC345B071E}" srcOrd="4" destOrd="0" presId="urn:microsoft.com/office/officeart/2005/8/layout/process5"/>
    <dgm:cxn modelId="{0775C6B3-D74D-4830-B687-E5D117477BA4}" type="presParOf" srcId="{D3680B78-ED8D-4E8C-82A4-FC0BCBDA670E}" destId="{6B3E0E38-6BF0-451F-9967-99E59CF51EDB}" srcOrd="5" destOrd="0" presId="urn:microsoft.com/office/officeart/2005/8/layout/process5"/>
    <dgm:cxn modelId="{43C74A70-E54B-4B6C-959A-0240D8DFB94A}" type="presParOf" srcId="{6B3E0E38-6BF0-451F-9967-99E59CF51EDB}" destId="{69D52FBF-C3A9-4BFA-9D15-BC03E43860F8}" srcOrd="0" destOrd="0" presId="urn:microsoft.com/office/officeart/2005/8/layout/process5"/>
    <dgm:cxn modelId="{41327B79-8BF7-46B4-93AC-F4696309B71D}" type="presParOf" srcId="{D3680B78-ED8D-4E8C-82A4-FC0BCBDA670E}" destId="{62A53CDA-A188-42D0-9BA3-E1BE4C1AC3EB}" srcOrd="6" destOrd="0" presId="urn:microsoft.com/office/officeart/2005/8/layout/process5"/>
    <dgm:cxn modelId="{3236C722-CCB1-465C-A957-86D056CE78D0}" type="presParOf" srcId="{D3680B78-ED8D-4E8C-82A4-FC0BCBDA670E}" destId="{25B33F40-300E-4207-A5CF-2DC9353633CB}" srcOrd="7" destOrd="0" presId="urn:microsoft.com/office/officeart/2005/8/layout/process5"/>
    <dgm:cxn modelId="{06B5521C-2B48-4FDB-843A-6B7A2E74A598}" type="presParOf" srcId="{25B33F40-300E-4207-A5CF-2DC9353633CB}" destId="{EB1344F2-1E5A-4ABF-ADC6-96205E66573B}" srcOrd="0" destOrd="0" presId="urn:microsoft.com/office/officeart/2005/8/layout/process5"/>
    <dgm:cxn modelId="{65CF06AA-E3C1-4EF7-AB64-B18AD4FBFD46}" type="presParOf" srcId="{D3680B78-ED8D-4E8C-82A4-FC0BCBDA670E}" destId="{ACD23CEB-CD73-4689-8666-983C36C87481}" srcOrd="8" destOrd="0" presId="urn:microsoft.com/office/officeart/2005/8/layout/process5"/>
    <dgm:cxn modelId="{B5559732-5797-4DA8-8CD7-F80F2BCF4527}" type="presParOf" srcId="{D3680B78-ED8D-4E8C-82A4-FC0BCBDA670E}" destId="{DA5C16D3-867B-4D1A-8C95-4772840FE4DA}" srcOrd="9" destOrd="0" presId="urn:microsoft.com/office/officeart/2005/8/layout/process5"/>
    <dgm:cxn modelId="{F4691A41-3B18-44A5-9785-9411CC77101D}" type="presParOf" srcId="{DA5C16D3-867B-4D1A-8C95-4772840FE4DA}" destId="{17B26243-6C2F-45EF-9867-65326BF87170}" srcOrd="0" destOrd="0" presId="urn:microsoft.com/office/officeart/2005/8/layout/process5"/>
    <dgm:cxn modelId="{9904AFDC-536A-4E8D-9C38-F89387C2DFE5}" type="presParOf" srcId="{D3680B78-ED8D-4E8C-82A4-FC0BCBDA670E}" destId="{55A7464D-404F-4F32-AB7D-41E0E4A207D5}" srcOrd="10"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A820A4-5B06-4F7F-99C3-80621FC59F09}"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s-MX"/>
        </a:p>
      </dgm:t>
    </dgm:pt>
    <dgm:pt modelId="{99FE9FBE-9A33-4B8E-8969-2E125E8358FE}">
      <dgm:prSet phldrT="[Texto]"/>
      <dgm:spPr/>
      <dgm:t>
        <a:bodyPr/>
        <a:lstStyle/>
        <a:p>
          <a:pPr algn="ctr"/>
          <a:r>
            <a:rPr lang="es-MX" dirty="0"/>
            <a:t>Elabora la póliza de egresos asociando el REP recibido </a:t>
          </a:r>
          <a:r>
            <a:rPr lang="es-MX" b="1" dirty="0"/>
            <a:t/>
          </a:r>
          <a:br>
            <a:rPr lang="es-MX" b="1" dirty="0"/>
          </a:br>
          <a:endParaRPr lang="es-MX" dirty="0"/>
        </a:p>
      </dgm:t>
    </dgm:pt>
    <dgm:pt modelId="{E953B568-4188-4171-AD4B-256469E780BF}" type="parTrans" cxnId="{52F394D3-0A21-4342-98B7-F4581D079EF8}">
      <dgm:prSet/>
      <dgm:spPr/>
      <dgm:t>
        <a:bodyPr/>
        <a:lstStyle/>
        <a:p>
          <a:pPr algn="ctr"/>
          <a:endParaRPr lang="es-MX"/>
        </a:p>
      </dgm:t>
    </dgm:pt>
    <dgm:pt modelId="{E44FC989-BE3D-44B1-9910-A838DD2D76F1}" type="sibTrans" cxnId="{52F394D3-0A21-4342-98B7-F4581D079EF8}">
      <dgm:prSet/>
      <dgm:spPr/>
      <dgm:t>
        <a:bodyPr/>
        <a:lstStyle/>
        <a:p>
          <a:pPr algn="ctr"/>
          <a:endParaRPr lang="es-MX"/>
        </a:p>
      </dgm:t>
    </dgm:pt>
    <dgm:pt modelId="{9D8358E7-F1F4-4D51-92DF-2E0E624328B4}">
      <dgm:prSet phldrT="[Texto]"/>
      <dgm:spPr/>
      <dgm:t>
        <a:bodyPr/>
        <a:lstStyle/>
        <a:p>
          <a:pPr algn="ctr"/>
          <a:r>
            <a:rPr lang="es-MX" dirty="0"/>
            <a:t>Captura cada uno de los movimientos de la póliza y asocia el XML  del REP</a:t>
          </a:r>
        </a:p>
      </dgm:t>
    </dgm:pt>
    <dgm:pt modelId="{6B281E46-9793-4755-96B6-5F830983A1BD}" type="parTrans" cxnId="{77C9CBF1-34C2-4550-865F-EC0899939911}">
      <dgm:prSet/>
      <dgm:spPr/>
      <dgm:t>
        <a:bodyPr/>
        <a:lstStyle/>
        <a:p>
          <a:pPr algn="ctr"/>
          <a:endParaRPr lang="es-MX"/>
        </a:p>
      </dgm:t>
    </dgm:pt>
    <dgm:pt modelId="{82D8622E-9772-4262-8459-C8665A902082}" type="sibTrans" cxnId="{77C9CBF1-34C2-4550-865F-EC0899939911}">
      <dgm:prSet/>
      <dgm:spPr/>
      <dgm:t>
        <a:bodyPr/>
        <a:lstStyle/>
        <a:p>
          <a:pPr algn="ctr"/>
          <a:endParaRPr lang="es-MX"/>
        </a:p>
      </dgm:t>
    </dgm:pt>
    <dgm:pt modelId="{871EADAA-09A8-49D5-913D-F5DE96437A24}">
      <dgm:prSet phldrT="[Texto]"/>
      <dgm:spPr/>
      <dgm:t>
        <a:bodyPr/>
        <a:lstStyle/>
        <a:p>
          <a:pPr algn="ctr"/>
          <a:r>
            <a:rPr lang="es-MX" dirty="0"/>
            <a:t>Guarda póliza/Hace un desglose del control de IVA del proveedor </a:t>
          </a:r>
        </a:p>
      </dgm:t>
    </dgm:pt>
    <dgm:pt modelId="{D0063DDE-E0B1-45FA-8BFC-D2B93DBBAC07}" type="parTrans" cxnId="{6CC34174-4860-4EDD-A850-25191515B4B7}">
      <dgm:prSet/>
      <dgm:spPr/>
      <dgm:t>
        <a:bodyPr/>
        <a:lstStyle/>
        <a:p>
          <a:pPr algn="ctr"/>
          <a:endParaRPr lang="es-MX"/>
        </a:p>
      </dgm:t>
    </dgm:pt>
    <dgm:pt modelId="{ED5C221B-96F7-4AF1-B635-8EF327EFA873}" type="sibTrans" cxnId="{6CC34174-4860-4EDD-A850-25191515B4B7}">
      <dgm:prSet/>
      <dgm:spPr/>
      <dgm:t>
        <a:bodyPr/>
        <a:lstStyle/>
        <a:p>
          <a:pPr algn="ctr"/>
          <a:endParaRPr lang="es-MX"/>
        </a:p>
      </dgm:t>
    </dgm:pt>
    <dgm:pt modelId="{C8CA4F82-107E-4C14-9EC5-2B153E0E6C8C}">
      <dgm:prSet phldrT="[Texto]"/>
      <dgm:spPr/>
      <dgm:t>
        <a:bodyPr/>
        <a:lstStyle/>
        <a:p>
          <a:pPr algn="ctr"/>
          <a:r>
            <a:rPr lang="es-MX" dirty="0"/>
            <a:t>Según las tasa de IVA del XML se generan los movimientos de control de IVA</a:t>
          </a:r>
        </a:p>
      </dgm:t>
    </dgm:pt>
    <dgm:pt modelId="{3463F1E6-8F5C-4CE4-90DA-7A3C8CE23352}" type="parTrans" cxnId="{BC5B9324-56D8-46BD-9526-EDBCBB5A716F}">
      <dgm:prSet/>
      <dgm:spPr/>
      <dgm:t>
        <a:bodyPr/>
        <a:lstStyle/>
        <a:p>
          <a:pPr algn="ctr"/>
          <a:endParaRPr lang="es-MX"/>
        </a:p>
      </dgm:t>
    </dgm:pt>
    <dgm:pt modelId="{67600A35-FAF4-4DD7-A67B-2584390D7E21}" type="sibTrans" cxnId="{BC5B9324-56D8-46BD-9526-EDBCBB5A716F}">
      <dgm:prSet/>
      <dgm:spPr/>
      <dgm:t>
        <a:bodyPr/>
        <a:lstStyle/>
        <a:p>
          <a:pPr algn="ctr"/>
          <a:endParaRPr lang="es-MX"/>
        </a:p>
      </dgm:t>
    </dgm:pt>
    <dgm:pt modelId="{D869D10E-180C-44AE-BC2C-806D03AEA25D}">
      <dgm:prSet phldrT="[Texto]"/>
      <dgm:spPr/>
      <dgm:t>
        <a:bodyPr/>
        <a:lstStyle/>
        <a:p>
          <a:pPr algn="ctr"/>
          <a:r>
            <a:rPr lang="es-MX" dirty="0"/>
            <a:t>Automáticamente genera el proveedor en el padrón de clientes/proveedores</a:t>
          </a:r>
        </a:p>
      </dgm:t>
    </dgm:pt>
    <dgm:pt modelId="{577C43B7-E543-4926-9185-0542A8B26183}" type="parTrans" cxnId="{39462F2B-DFC6-4185-8CC6-CFD3688BBCE6}">
      <dgm:prSet/>
      <dgm:spPr/>
      <dgm:t>
        <a:bodyPr/>
        <a:lstStyle/>
        <a:p>
          <a:pPr algn="ctr"/>
          <a:endParaRPr lang="es-MX"/>
        </a:p>
      </dgm:t>
    </dgm:pt>
    <dgm:pt modelId="{428316AB-4DB3-4CD2-9867-80546F04D712}" type="sibTrans" cxnId="{39462F2B-DFC6-4185-8CC6-CFD3688BBCE6}">
      <dgm:prSet/>
      <dgm:spPr/>
      <dgm:t>
        <a:bodyPr/>
        <a:lstStyle/>
        <a:p>
          <a:pPr algn="ctr"/>
          <a:endParaRPr lang="es-MX"/>
        </a:p>
      </dgm:t>
    </dgm:pt>
    <dgm:pt modelId="{9006195B-F824-40D9-B53B-E5739E511CA6}">
      <dgm:prSet phldrT="[Texto]"/>
      <dgm:spPr/>
      <dgm:t>
        <a:bodyPr/>
        <a:lstStyle/>
        <a:p>
          <a:pPr algn="ctr"/>
          <a:r>
            <a:rPr lang="es-MX"/>
            <a:t>Valida los datos del tipo de operación y tipo de tercero en el padrón de clientes/proveedores</a:t>
          </a:r>
          <a:endParaRPr lang="es-MX" dirty="0"/>
        </a:p>
      </dgm:t>
    </dgm:pt>
    <dgm:pt modelId="{49422D23-0CA5-43D7-9A21-00F3986E421A}" type="parTrans" cxnId="{808314E4-D597-41D1-889D-FC44511205DB}">
      <dgm:prSet/>
      <dgm:spPr/>
      <dgm:t>
        <a:bodyPr/>
        <a:lstStyle/>
        <a:p>
          <a:endParaRPr lang="es-MX"/>
        </a:p>
      </dgm:t>
    </dgm:pt>
    <dgm:pt modelId="{9E04367B-321E-46D6-AB4D-26F227ED1983}" type="sibTrans" cxnId="{808314E4-D597-41D1-889D-FC44511205DB}">
      <dgm:prSet/>
      <dgm:spPr/>
      <dgm:t>
        <a:bodyPr/>
        <a:lstStyle/>
        <a:p>
          <a:endParaRPr lang="es-MX"/>
        </a:p>
      </dgm:t>
    </dgm:pt>
    <dgm:pt modelId="{D3680B78-ED8D-4E8C-82A4-FC0BCBDA670E}" type="pres">
      <dgm:prSet presAssocID="{48A820A4-5B06-4F7F-99C3-80621FC59F09}" presName="diagram" presStyleCnt="0">
        <dgm:presLayoutVars>
          <dgm:dir/>
          <dgm:resizeHandles val="exact"/>
        </dgm:presLayoutVars>
      </dgm:prSet>
      <dgm:spPr/>
      <dgm:t>
        <a:bodyPr/>
        <a:lstStyle/>
        <a:p>
          <a:endParaRPr lang="es-MX"/>
        </a:p>
      </dgm:t>
    </dgm:pt>
    <dgm:pt modelId="{AC18406E-9E7F-4147-AB27-B8B71CB05FAF}" type="pres">
      <dgm:prSet presAssocID="{99FE9FBE-9A33-4B8E-8969-2E125E8358FE}" presName="node" presStyleLbl="node1" presStyleIdx="0" presStyleCnt="6">
        <dgm:presLayoutVars>
          <dgm:bulletEnabled val="1"/>
        </dgm:presLayoutVars>
      </dgm:prSet>
      <dgm:spPr/>
      <dgm:t>
        <a:bodyPr/>
        <a:lstStyle/>
        <a:p>
          <a:endParaRPr lang="es-MX"/>
        </a:p>
      </dgm:t>
    </dgm:pt>
    <dgm:pt modelId="{D60A2A43-8BB3-4124-992B-8C71CD58A24E}" type="pres">
      <dgm:prSet presAssocID="{E44FC989-BE3D-44B1-9910-A838DD2D76F1}" presName="sibTrans" presStyleLbl="sibTrans2D1" presStyleIdx="0" presStyleCnt="5"/>
      <dgm:spPr/>
      <dgm:t>
        <a:bodyPr/>
        <a:lstStyle/>
        <a:p>
          <a:endParaRPr lang="es-MX"/>
        </a:p>
      </dgm:t>
    </dgm:pt>
    <dgm:pt modelId="{47E322E1-7485-4581-9A05-D78A9ED658C8}" type="pres">
      <dgm:prSet presAssocID="{E44FC989-BE3D-44B1-9910-A838DD2D76F1}" presName="connectorText" presStyleLbl="sibTrans2D1" presStyleIdx="0" presStyleCnt="5"/>
      <dgm:spPr/>
      <dgm:t>
        <a:bodyPr/>
        <a:lstStyle/>
        <a:p>
          <a:endParaRPr lang="es-MX"/>
        </a:p>
      </dgm:t>
    </dgm:pt>
    <dgm:pt modelId="{0585EB42-7640-4FA0-8E2A-EBEC345B071E}" type="pres">
      <dgm:prSet presAssocID="{9D8358E7-F1F4-4D51-92DF-2E0E624328B4}" presName="node" presStyleLbl="node1" presStyleIdx="1" presStyleCnt="6">
        <dgm:presLayoutVars>
          <dgm:bulletEnabled val="1"/>
        </dgm:presLayoutVars>
      </dgm:prSet>
      <dgm:spPr/>
      <dgm:t>
        <a:bodyPr/>
        <a:lstStyle/>
        <a:p>
          <a:endParaRPr lang="es-MX"/>
        </a:p>
      </dgm:t>
    </dgm:pt>
    <dgm:pt modelId="{6B3E0E38-6BF0-451F-9967-99E59CF51EDB}" type="pres">
      <dgm:prSet presAssocID="{82D8622E-9772-4262-8459-C8665A902082}" presName="sibTrans" presStyleLbl="sibTrans2D1" presStyleIdx="1" presStyleCnt="5"/>
      <dgm:spPr/>
      <dgm:t>
        <a:bodyPr/>
        <a:lstStyle/>
        <a:p>
          <a:endParaRPr lang="es-MX"/>
        </a:p>
      </dgm:t>
    </dgm:pt>
    <dgm:pt modelId="{69D52FBF-C3A9-4BFA-9D15-BC03E43860F8}" type="pres">
      <dgm:prSet presAssocID="{82D8622E-9772-4262-8459-C8665A902082}" presName="connectorText" presStyleLbl="sibTrans2D1" presStyleIdx="1" presStyleCnt="5"/>
      <dgm:spPr/>
      <dgm:t>
        <a:bodyPr/>
        <a:lstStyle/>
        <a:p>
          <a:endParaRPr lang="es-MX"/>
        </a:p>
      </dgm:t>
    </dgm:pt>
    <dgm:pt modelId="{62A53CDA-A188-42D0-9BA3-E1BE4C1AC3EB}" type="pres">
      <dgm:prSet presAssocID="{871EADAA-09A8-49D5-913D-F5DE96437A24}" presName="node" presStyleLbl="node1" presStyleIdx="2" presStyleCnt="6">
        <dgm:presLayoutVars>
          <dgm:bulletEnabled val="1"/>
        </dgm:presLayoutVars>
      </dgm:prSet>
      <dgm:spPr/>
      <dgm:t>
        <a:bodyPr/>
        <a:lstStyle/>
        <a:p>
          <a:endParaRPr lang="es-MX"/>
        </a:p>
      </dgm:t>
    </dgm:pt>
    <dgm:pt modelId="{25B33F40-300E-4207-A5CF-2DC9353633CB}" type="pres">
      <dgm:prSet presAssocID="{ED5C221B-96F7-4AF1-B635-8EF327EFA873}" presName="sibTrans" presStyleLbl="sibTrans2D1" presStyleIdx="2" presStyleCnt="5"/>
      <dgm:spPr/>
      <dgm:t>
        <a:bodyPr/>
        <a:lstStyle/>
        <a:p>
          <a:endParaRPr lang="es-MX"/>
        </a:p>
      </dgm:t>
    </dgm:pt>
    <dgm:pt modelId="{EB1344F2-1E5A-4ABF-ADC6-96205E66573B}" type="pres">
      <dgm:prSet presAssocID="{ED5C221B-96F7-4AF1-B635-8EF327EFA873}" presName="connectorText" presStyleLbl="sibTrans2D1" presStyleIdx="2" presStyleCnt="5"/>
      <dgm:spPr/>
      <dgm:t>
        <a:bodyPr/>
        <a:lstStyle/>
        <a:p>
          <a:endParaRPr lang="es-MX"/>
        </a:p>
      </dgm:t>
    </dgm:pt>
    <dgm:pt modelId="{ACD23CEB-CD73-4689-8666-983C36C87481}" type="pres">
      <dgm:prSet presAssocID="{C8CA4F82-107E-4C14-9EC5-2B153E0E6C8C}" presName="node" presStyleLbl="node1" presStyleIdx="3" presStyleCnt="6">
        <dgm:presLayoutVars>
          <dgm:bulletEnabled val="1"/>
        </dgm:presLayoutVars>
      </dgm:prSet>
      <dgm:spPr/>
      <dgm:t>
        <a:bodyPr/>
        <a:lstStyle/>
        <a:p>
          <a:endParaRPr lang="es-MX"/>
        </a:p>
      </dgm:t>
    </dgm:pt>
    <dgm:pt modelId="{DA5C16D3-867B-4D1A-8C95-4772840FE4DA}" type="pres">
      <dgm:prSet presAssocID="{67600A35-FAF4-4DD7-A67B-2584390D7E21}" presName="sibTrans" presStyleLbl="sibTrans2D1" presStyleIdx="3" presStyleCnt="5"/>
      <dgm:spPr/>
      <dgm:t>
        <a:bodyPr/>
        <a:lstStyle/>
        <a:p>
          <a:endParaRPr lang="es-MX"/>
        </a:p>
      </dgm:t>
    </dgm:pt>
    <dgm:pt modelId="{17B26243-6C2F-45EF-9867-65326BF87170}" type="pres">
      <dgm:prSet presAssocID="{67600A35-FAF4-4DD7-A67B-2584390D7E21}" presName="connectorText" presStyleLbl="sibTrans2D1" presStyleIdx="3" presStyleCnt="5"/>
      <dgm:spPr/>
      <dgm:t>
        <a:bodyPr/>
        <a:lstStyle/>
        <a:p>
          <a:endParaRPr lang="es-MX"/>
        </a:p>
      </dgm:t>
    </dgm:pt>
    <dgm:pt modelId="{55A7464D-404F-4F32-AB7D-41E0E4A207D5}" type="pres">
      <dgm:prSet presAssocID="{D869D10E-180C-44AE-BC2C-806D03AEA25D}" presName="node" presStyleLbl="node1" presStyleIdx="4" presStyleCnt="6">
        <dgm:presLayoutVars>
          <dgm:bulletEnabled val="1"/>
        </dgm:presLayoutVars>
      </dgm:prSet>
      <dgm:spPr/>
      <dgm:t>
        <a:bodyPr/>
        <a:lstStyle/>
        <a:p>
          <a:endParaRPr lang="es-MX"/>
        </a:p>
      </dgm:t>
    </dgm:pt>
    <dgm:pt modelId="{5919CACA-DA76-4B7C-A8E3-B0FBCD65898A}" type="pres">
      <dgm:prSet presAssocID="{428316AB-4DB3-4CD2-9867-80546F04D712}" presName="sibTrans" presStyleLbl="sibTrans2D1" presStyleIdx="4" presStyleCnt="5"/>
      <dgm:spPr/>
      <dgm:t>
        <a:bodyPr/>
        <a:lstStyle/>
        <a:p>
          <a:endParaRPr lang="es-MX"/>
        </a:p>
      </dgm:t>
    </dgm:pt>
    <dgm:pt modelId="{4190B2EC-825F-475D-BEE5-9432109D0FF3}" type="pres">
      <dgm:prSet presAssocID="{428316AB-4DB3-4CD2-9867-80546F04D712}" presName="connectorText" presStyleLbl="sibTrans2D1" presStyleIdx="4" presStyleCnt="5"/>
      <dgm:spPr/>
      <dgm:t>
        <a:bodyPr/>
        <a:lstStyle/>
        <a:p>
          <a:endParaRPr lang="es-MX"/>
        </a:p>
      </dgm:t>
    </dgm:pt>
    <dgm:pt modelId="{B054B1EC-FC21-4064-8B35-2BF0DF8C06D9}" type="pres">
      <dgm:prSet presAssocID="{9006195B-F824-40D9-B53B-E5739E511CA6}" presName="node" presStyleLbl="node1" presStyleIdx="5" presStyleCnt="6">
        <dgm:presLayoutVars>
          <dgm:bulletEnabled val="1"/>
        </dgm:presLayoutVars>
      </dgm:prSet>
      <dgm:spPr/>
      <dgm:t>
        <a:bodyPr/>
        <a:lstStyle/>
        <a:p>
          <a:endParaRPr lang="es-MX"/>
        </a:p>
      </dgm:t>
    </dgm:pt>
  </dgm:ptLst>
  <dgm:cxnLst>
    <dgm:cxn modelId="{76A18F47-EDA6-4266-86F0-D31916F4936F}" type="presOf" srcId="{ED5C221B-96F7-4AF1-B635-8EF327EFA873}" destId="{25B33F40-300E-4207-A5CF-2DC9353633CB}" srcOrd="0" destOrd="0" presId="urn:microsoft.com/office/officeart/2005/8/layout/process5"/>
    <dgm:cxn modelId="{23B9F16E-1721-4B2E-A74E-2DB55B8A584A}" type="presOf" srcId="{67600A35-FAF4-4DD7-A67B-2584390D7E21}" destId="{DA5C16D3-867B-4D1A-8C95-4772840FE4DA}" srcOrd="0" destOrd="0" presId="urn:microsoft.com/office/officeart/2005/8/layout/process5"/>
    <dgm:cxn modelId="{EDC7EE1F-E237-4068-AEF6-C57220502219}" type="presOf" srcId="{99FE9FBE-9A33-4B8E-8969-2E125E8358FE}" destId="{AC18406E-9E7F-4147-AB27-B8B71CB05FAF}" srcOrd="0" destOrd="0" presId="urn:microsoft.com/office/officeart/2005/8/layout/process5"/>
    <dgm:cxn modelId="{C1AEF8BB-5F18-4E32-ABFC-53A0D920B1FD}" type="presOf" srcId="{9D8358E7-F1F4-4D51-92DF-2E0E624328B4}" destId="{0585EB42-7640-4FA0-8E2A-EBEC345B071E}" srcOrd="0" destOrd="0" presId="urn:microsoft.com/office/officeart/2005/8/layout/process5"/>
    <dgm:cxn modelId="{8825216F-9C86-4D22-965A-259E592D3B59}" type="presOf" srcId="{C8CA4F82-107E-4C14-9EC5-2B153E0E6C8C}" destId="{ACD23CEB-CD73-4689-8666-983C36C87481}" srcOrd="0" destOrd="0" presId="urn:microsoft.com/office/officeart/2005/8/layout/process5"/>
    <dgm:cxn modelId="{B4CFF321-43C1-4366-8831-F86374FC23A8}" type="presOf" srcId="{82D8622E-9772-4262-8459-C8665A902082}" destId="{69D52FBF-C3A9-4BFA-9D15-BC03E43860F8}" srcOrd="1" destOrd="0" presId="urn:microsoft.com/office/officeart/2005/8/layout/process5"/>
    <dgm:cxn modelId="{52F394D3-0A21-4342-98B7-F4581D079EF8}" srcId="{48A820A4-5B06-4F7F-99C3-80621FC59F09}" destId="{99FE9FBE-9A33-4B8E-8969-2E125E8358FE}" srcOrd="0" destOrd="0" parTransId="{E953B568-4188-4171-AD4B-256469E780BF}" sibTransId="{E44FC989-BE3D-44B1-9910-A838DD2D76F1}"/>
    <dgm:cxn modelId="{BFA4686E-5CB0-4FBD-B581-198FAAA561F9}" type="presOf" srcId="{871EADAA-09A8-49D5-913D-F5DE96437A24}" destId="{62A53CDA-A188-42D0-9BA3-E1BE4C1AC3EB}" srcOrd="0" destOrd="0" presId="urn:microsoft.com/office/officeart/2005/8/layout/process5"/>
    <dgm:cxn modelId="{BC5B9324-56D8-46BD-9526-EDBCBB5A716F}" srcId="{48A820A4-5B06-4F7F-99C3-80621FC59F09}" destId="{C8CA4F82-107E-4C14-9EC5-2B153E0E6C8C}" srcOrd="3" destOrd="0" parTransId="{3463F1E6-8F5C-4CE4-90DA-7A3C8CE23352}" sibTransId="{67600A35-FAF4-4DD7-A67B-2584390D7E21}"/>
    <dgm:cxn modelId="{6D69C335-AC6B-43C0-BBD2-2A239AE583E0}" type="presOf" srcId="{E44FC989-BE3D-44B1-9910-A838DD2D76F1}" destId="{D60A2A43-8BB3-4124-992B-8C71CD58A24E}" srcOrd="0" destOrd="0" presId="urn:microsoft.com/office/officeart/2005/8/layout/process5"/>
    <dgm:cxn modelId="{BF51A085-B23A-452C-8170-53769080BD6D}" type="presOf" srcId="{D869D10E-180C-44AE-BC2C-806D03AEA25D}" destId="{55A7464D-404F-4F32-AB7D-41E0E4A207D5}" srcOrd="0" destOrd="0" presId="urn:microsoft.com/office/officeart/2005/8/layout/process5"/>
    <dgm:cxn modelId="{5884F9E6-35FA-4F75-8B4B-3D2B537C7ED0}" type="presOf" srcId="{9006195B-F824-40D9-B53B-E5739E511CA6}" destId="{B054B1EC-FC21-4064-8B35-2BF0DF8C06D9}" srcOrd="0" destOrd="0" presId="urn:microsoft.com/office/officeart/2005/8/layout/process5"/>
    <dgm:cxn modelId="{6CC34174-4860-4EDD-A850-25191515B4B7}" srcId="{48A820A4-5B06-4F7F-99C3-80621FC59F09}" destId="{871EADAA-09A8-49D5-913D-F5DE96437A24}" srcOrd="2" destOrd="0" parTransId="{D0063DDE-E0B1-45FA-8BFC-D2B93DBBAC07}" sibTransId="{ED5C221B-96F7-4AF1-B635-8EF327EFA873}"/>
    <dgm:cxn modelId="{39462F2B-DFC6-4185-8CC6-CFD3688BBCE6}" srcId="{48A820A4-5B06-4F7F-99C3-80621FC59F09}" destId="{D869D10E-180C-44AE-BC2C-806D03AEA25D}" srcOrd="4" destOrd="0" parTransId="{577C43B7-E543-4926-9185-0542A8B26183}" sibTransId="{428316AB-4DB3-4CD2-9867-80546F04D712}"/>
    <dgm:cxn modelId="{77C9CBF1-34C2-4550-865F-EC0899939911}" srcId="{48A820A4-5B06-4F7F-99C3-80621FC59F09}" destId="{9D8358E7-F1F4-4D51-92DF-2E0E624328B4}" srcOrd="1" destOrd="0" parTransId="{6B281E46-9793-4755-96B6-5F830983A1BD}" sibTransId="{82D8622E-9772-4262-8459-C8665A902082}"/>
    <dgm:cxn modelId="{808314E4-D597-41D1-889D-FC44511205DB}" srcId="{48A820A4-5B06-4F7F-99C3-80621FC59F09}" destId="{9006195B-F824-40D9-B53B-E5739E511CA6}" srcOrd="5" destOrd="0" parTransId="{49422D23-0CA5-43D7-9A21-00F3986E421A}" sibTransId="{9E04367B-321E-46D6-AB4D-26F227ED1983}"/>
    <dgm:cxn modelId="{DEF2D616-BC9C-4D68-B860-3A400EE78DD0}" type="presOf" srcId="{428316AB-4DB3-4CD2-9867-80546F04D712}" destId="{5919CACA-DA76-4B7C-A8E3-B0FBCD65898A}" srcOrd="0" destOrd="0" presId="urn:microsoft.com/office/officeart/2005/8/layout/process5"/>
    <dgm:cxn modelId="{B64146D0-2BF7-4390-A4A3-F2A3B5E60A47}" type="presOf" srcId="{E44FC989-BE3D-44B1-9910-A838DD2D76F1}" destId="{47E322E1-7485-4581-9A05-D78A9ED658C8}" srcOrd="1" destOrd="0" presId="urn:microsoft.com/office/officeart/2005/8/layout/process5"/>
    <dgm:cxn modelId="{09ECC59E-7127-42BE-AC9A-EF941FADA81E}" type="presOf" srcId="{82D8622E-9772-4262-8459-C8665A902082}" destId="{6B3E0E38-6BF0-451F-9967-99E59CF51EDB}" srcOrd="0" destOrd="0" presId="urn:microsoft.com/office/officeart/2005/8/layout/process5"/>
    <dgm:cxn modelId="{7CF6369A-B71C-4FB3-9663-CC308F8E353F}" type="presOf" srcId="{428316AB-4DB3-4CD2-9867-80546F04D712}" destId="{4190B2EC-825F-475D-BEE5-9432109D0FF3}" srcOrd="1" destOrd="0" presId="urn:microsoft.com/office/officeart/2005/8/layout/process5"/>
    <dgm:cxn modelId="{96921E1B-8D47-41F4-84D3-F48EA31BFA94}" type="presOf" srcId="{67600A35-FAF4-4DD7-A67B-2584390D7E21}" destId="{17B26243-6C2F-45EF-9867-65326BF87170}" srcOrd="1" destOrd="0" presId="urn:microsoft.com/office/officeart/2005/8/layout/process5"/>
    <dgm:cxn modelId="{63B8E1F4-AF16-4E27-8F80-4EFB2D08A905}" type="presOf" srcId="{ED5C221B-96F7-4AF1-B635-8EF327EFA873}" destId="{EB1344F2-1E5A-4ABF-ADC6-96205E66573B}" srcOrd="1" destOrd="0" presId="urn:microsoft.com/office/officeart/2005/8/layout/process5"/>
    <dgm:cxn modelId="{425401C0-E30A-41A7-8CE4-DA3E22DA85D3}" type="presOf" srcId="{48A820A4-5B06-4F7F-99C3-80621FC59F09}" destId="{D3680B78-ED8D-4E8C-82A4-FC0BCBDA670E}" srcOrd="0" destOrd="0" presId="urn:microsoft.com/office/officeart/2005/8/layout/process5"/>
    <dgm:cxn modelId="{EED4E53D-EEE6-4435-ACE0-9EC3B01FE46E}" type="presParOf" srcId="{D3680B78-ED8D-4E8C-82A4-FC0BCBDA670E}" destId="{AC18406E-9E7F-4147-AB27-B8B71CB05FAF}" srcOrd="0" destOrd="0" presId="urn:microsoft.com/office/officeart/2005/8/layout/process5"/>
    <dgm:cxn modelId="{019C5CF8-7969-430E-8DE6-1EB54D267EF8}" type="presParOf" srcId="{D3680B78-ED8D-4E8C-82A4-FC0BCBDA670E}" destId="{D60A2A43-8BB3-4124-992B-8C71CD58A24E}" srcOrd="1" destOrd="0" presId="urn:microsoft.com/office/officeart/2005/8/layout/process5"/>
    <dgm:cxn modelId="{39F38388-6CAE-47B4-983B-77E011BE5D55}" type="presParOf" srcId="{D60A2A43-8BB3-4124-992B-8C71CD58A24E}" destId="{47E322E1-7485-4581-9A05-D78A9ED658C8}" srcOrd="0" destOrd="0" presId="urn:microsoft.com/office/officeart/2005/8/layout/process5"/>
    <dgm:cxn modelId="{87C33681-84CF-4749-9AA0-70BE73183B2E}" type="presParOf" srcId="{D3680B78-ED8D-4E8C-82A4-FC0BCBDA670E}" destId="{0585EB42-7640-4FA0-8E2A-EBEC345B071E}" srcOrd="2" destOrd="0" presId="urn:microsoft.com/office/officeart/2005/8/layout/process5"/>
    <dgm:cxn modelId="{0775C6B3-D74D-4830-B687-E5D117477BA4}" type="presParOf" srcId="{D3680B78-ED8D-4E8C-82A4-FC0BCBDA670E}" destId="{6B3E0E38-6BF0-451F-9967-99E59CF51EDB}" srcOrd="3" destOrd="0" presId="urn:microsoft.com/office/officeart/2005/8/layout/process5"/>
    <dgm:cxn modelId="{43C74A70-E54B-4B6C-959A-0240D8DFB94A}" type="presParOf" srcId="{6B3E0E38-6BF0-451F-9967-99E59CF51EDB}" destId="{69D52FBF-C3A9-4BFA-9D15-BC03E43860F8}" srcOrd="0" destOrd="0" presId="urn:microsoft.com/office/officeart/2005/8/layout/process5"/>
    <dgm:cxn modelId="{41327B79-8BF7-46B4-93AC-F4696309B71D}" type="presParOf" srcId="{D3680B78-ED8D-4E8C-82A4-FC0BCBDA670E}" destId="{62A53CDA-A188-42D0-9BA3-E1BE4C1AC3EB}" srcOrd="4" destOrd="0" presId="urn:microsoft.com/office/officeart/2005/8/layout/process5"/>
    <dgm:cxn modelId="{3236C722-CCB1-465C-A957-86D056CE78D0}" type="presParOf" srcId="{D3680B78-ED8D-4E8C-82A4-FC0BCBDA670E}" destId="{25B33F40-300E-4207-A5CF-2DC9353633CB}" srcOrd="5" destOrd="0" presId="urn:microsoft.com/office/officeart/2005/8/layout/process5"/>
    <dgm:cxn modelId="{06B5521C-2B48-4FDB-843A-6B7A2E74A598}" type="presParOf" srcId="{25B33F40-300E-4207-A5CF-2DC9353633CB}" destId="{EB1344F2-1E5A-4ABF-ADC6-96205E66573B}" srcOrd="0" destOrd="0" presId="urn:microsoft.com/office/officeart/2005/8/layout/process5"/>
    <dgm:cxn modelId="{65CF06AA-E3C1-4EF7-AB64-B18AD4FBFD46}" type="presParOf" srcId="{D3680B78-ED8D-4E8C-82A4-FC0BCBDA670E}" destId="{ACD23CEB-CD73-4689-8666-983C36C87481}" srcOrd="6" destOrd="0" presId="urn:microsoft.com/office/officeart/2005/8/layout/process5"/>
    <dgm:cxn modelId="{B5559732-5797-4DA8-8CD7-F80F2BCF4527}" type="presParOf" srcId="{D3680B78-ED8D-4E8C-82A4-FC0BCBDA670E}" destId="{DA5C16D3-867B-4D1A-8C95-4772840FE4DA}" srcOrd="7" destOrd="0" presId="urn:microsoft.com/office/officeart/2005/8/layout/process5"/>
    <dgm:cxn modelId="{F4691A41-3B18-44A5-9785-9411CC77101D}" type="presParOf" srcId="{DA5C16D3-867B-4D1A-8C95-4772840FE4DA}" destId="{17B26243-6C2F-45EF-9867-65326BF87170}" srcOrd="0" destOrd="0" presId="urn:microsoft.com/office/officeart/2005/8/layout/process5"/>
    <dgm:cxn modelId="{9904AFDC-536A-4E8D-9C38-F89387C2DFE5}" type="presParOf" srcId="{D3680B78-ED8D-4E8C-82A4-FC0BCBDA670E}" destId="{55A7464D-404F-4F32-AB7D-41E0E4A207D5}" srcOrd="8" destOrd="0" presId="urn:microsoft.com/office/officeart/2005/8/layout/process5"/>
    <dgm:cxn modelId="{122C9970-35B3-485C-8900-9DAB1AAA6359}" type="presParOf" srcId="{D3680B78-ED8D-4E8C-82A4-FC0BCBDA670E}" destId="{5919CACA-DA76-4B7C-A8E3-B0FBCD65898A}" srcOrd="9" destOrd="0" presId="urn:microsoft.com/office/officeart/2005/8/layout/process5"/>
    <dgm:cxn modelId="{DDA14897-E779-49A0-90A8-72115997FD29}" type="presParOf" srcId="{5919CACA-DA76-4B7C-A8E3-B0FBCD65898A}" destId="{4190B2EC-825F-475D-BEE5-9432109D0FF3}" srcOrd="0" destOrd="0" presId="urn:microsoft.com/office/officeart/2005/8/layout/process5"/>
    <dgm:cxn modelId="{37638D94-DBB6-4B80-9940-8881F25398AF}" type="presParOf" srcId="{D3680B78-ED8D-4E8C-82A4-FC0BCBDA670E}" destId="{B054B1EC-FC21-4064-8B35-2BF0DF8C06D9}" srcOrd="10"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041005-9200-4914-B716-2852B473A55C}" type="datetimeFigureOut">
              <a:rPr lang="es-MX" smtClean="0"/>
              <a:t>13/02/2023</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97CFF1-980C-4032-8310-C67DB3546BF9}" type="slidenum">
              <a:rPr lang="es-MX" smtClean="0"/>
              <a:t>‹Nº›</a:t>
            </a:fld>
            <a:endParaRPr lang="es-MX"/>
          </a:p>
        </p:txBody>
      </p:sp>
    </p:spTree>
    <p:extLst>
      <p:ext uri="{BB962C8B-B14F-4D97-AF65-F5344CB8AC3E}">
        <p14:creationId xmlns:p14="http://schemas.microsoft.com/office/powerpoint/2010/main" val="4159616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8E70F725-81EB-45EF-8AD4-69DED08E801D}" type="slidenum">
              <a:rPr lang="es-MX" smtClean="0"/>
              <a:t>14</a:t>
            </a:fld>
            <a:endParaRPr lang="es-MX"/>
          </a:p>
        </p:txBody>
      </p:sp>
    </p:spTree>
    <p:extLst>
      <p:ext uri="{BB962C8B-B14F-4D97-AF65-F5344CB8AC3E}">
        <p14:creationId xmlns:p14="http://schemas.microsoft.com/office/powerpoint/2010/main" val="3870839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8E70F725-81EB-45EF-8AD4-69DED08E801D}" type="slidenum">
              <a:rPr lang="es-MX" smtClean="0"/>
              <a:t>18</a:t>
            </a:fld>
            <a:endParaRPr lang="es-MX"/>
          </a:p>
        </p:txBody>
      </p:sp>
    </p:spTree>
    <p:extLst>
      <p:ext uri="{BB962C8B-B14F-4D97-AF65-F5344CB8AC3E}">
        <p14:creationId xmlns:p14="http://schemas.microsoft.com/office/powerpoint/2010/main" val="9340656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8E70F725-81EB-45EF-8AD4-69DED08E801D}" type="slidenum">
              <a:rPr lang="es-MX" smtClean="0"/>
              <a:t>20</a:t>
            </a:fld>
            <a:endParaRPr lang="es-MX"/>
          </a:p>
        </p:txBody>
      </p:sp>
    </p:spTree>
    <p:extLst>
      <p:ext uri="{BB962C8B-B14F-4D97-AF65-F5344CB8AC3E}">
        <p14:creationId xmlns:p14="http://schemas.microsoft.com/office/powerpoint/2010/main" val="3897730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8E70F725-81EB-45EF-8AD4-69DED08E801D}" type="slidenum">
              <a:rPr lang="es-MX" smtClean="0"/>
              <a:t>22</a:t>
            </a:fld>
            <a:endParaRPr lang="es-MX"/>
          </a:p>
        </p:txBody>
      </p:sp>
    </p:spTree>
    <p:extLst>
      <p:ext uri="{BB962C8B-B14F-4D97-AF65-F5344CB8AC3E}">
        <p14:creationId xmlns:p14="http://schemas.microsoft.com/office/powerpoint/2010/main" val="39686418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8E70F725-81EB-45EF-8AD4-69DED08E801D}" type="slidenum">
              <a:rPr lang="es-MX" smtClean="0"/>
              <a:t>25</a:t>
            </a:fld>
            <a:endParaRPr lang="es-MX"/>
          </a:p>
        </p:txBody>
      </p:sp>
    </p:spTree>
    <p:extLst>
      <p:ext uri="{BB962C8B-B14F-4D97-AF65-F5344CB8AC3E}">
        <p14:creationId xmlns:p14="http://schemas.microsoft.com/office/powerpoint/2010/main" val="2243793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8E70F725-81EB-45EF-8AD4-69DED08E801D}" type="slidenum">
              <a:rPr lang="es-MX" smtClean="0"/>
              <a:t>27</a:t>
            </a:fld>
            <a:endParaRPr lang="es-MX"/>
          </a:p>
        </p:txBody>
      </p:sp>
    </p:spTree>
    <p:extLst>
      <p:ext uri="{BB962C8B-B14F-4D97-AF65-F5344CB8AC3E}">
        <p14:creationId xmlns:p14="http://schemas.microsoft.com/office/powerpoint/2010/main" val="34593352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8E70F725-81EB-45EF-8AD4-69DED08E801D}" type="slidenum">
              <a:rPr lang="es-MX" smtClean="0"/>
              <a:t>30</a:t>
            </a:fld>
            <a:endParaRPr lang="es-MX"/>
          </a:p>
        </p:txBody>
      </p:sp>
    </p:spTree>
    <p:extLst>
      <p:ext uri="{BB962C8B-B14F-4D97-AF65-F5344CB8AC3E}">
        <p14:creationId xmlns:p14="http://schemas.microsoft.com/office/powerpoint/2010/main" val="18302602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pic>
        <p:nvPicPr>
          <p:cNvPr id="6" name="Imagen 5">
            <a:extLst>
              <a:ext uri="{FF2B5EF4-FFF2-40B4-BE49-F238E27FC236}">
                <a16:creationId xmlns="" xmlns:a16="http://schemas.microsoft.com/office/drawing/2014/main" id="{ADDCF557-3BF4-4B9F-8296-C6C6A0C5013E}"/>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Imagen 6">
            <a:extLst>
              <a:ext uri="{FF2B5EF4-FFF2-40B4-BE49-F238E27FC236}">
                <a16:creationId xmlns="" xmlns:a16="http://schemas.microsoft.com/office/drawing/2014/main" id="{DFB9D9DE-98C9-46AF-8E15-77775820C22E}"/>
              </a:ext>
            </a:extLst>
          </p:cNvPr>
          <p:cNvPicPr>
            <a:picLocks noChangeAspect="1"/>
          </p:cNvPicPr>
          <p:nvPr userDrawn="1"/>
        </p:nvPicPr>
        <p:blipFill>
          <a:blip r:embed="rId3"/>
          <a:stretch>
            <a:fillRect/>
          </a:stretch>
        </p:blipFill>
        <p:spPr>
          <a:xfrm>
            <a:off x="4960496" y="378372"/>
            <a:ext cx="2271008" cy="521718"/>
          </a:xfrm>
          <a:prstGeom prst="rect">
            <a:avLst/>
          </a:prstGeom>
        </p:spPr>
      </p:pic>
      <p:sp>
        <p:nvSpPr>
          <p:cNvPr id="8" name="CuadroTexto 7">
            <a:extLst>
              <a:ext uri="{FF2B5EF4-FFF2-40B4-BE49-F238E27FC236}">
                <a16:creationId xmlns="" xmlns:a16="http://schemas.microsoft.com/office/drawing/2014/main" id="{8D1D45EC-775D-4ECC-BA05-A1603B60C526}"/>
              </a:ext>
            </a:extLst>
          </p:cNvPr>
          <p:cNvSpPr txBox="1"/>
          <p:nvPr userDrawn="1"/>
        </p:nvSpPr>
        <p:spPr>
          <a:xfrm>
            <a:off x="3550024" y="3429000"/>
            <a:ext cx="5091953" cy="769441"/>
          </a:xfrm>
          <a:prstGeom prst="rect">
            <a:avLst/>
          </a:prstGeom>
          <a:noFill/>
        </p:spPr>
        <p:txBody>
          <a:bodyPr wrap="square" rtlCol="0">
            <a:spAutoFit/>
          </a:bodyPr>
          <a:lstStyle/>
          <a:p>
            <a:pPr algn="ctr"/>
            <a:r>
              <a:rPr lang="es-MX" sz="4400" b="1" dirty="0">
                <a:solidFill>
                  <a:schemeClr val="bg1"/>
                </a:solidFill>
                <a:latin typeface="Titillium Web" pitchFamily="2" charset="77"/>
              </a:rPr>
              <a:t>¿Preguntas?</a:t>
            </a:r>
          </a:p>
        </p:txBody>
      </p:sp>
    </p:spTree>
    <p:extLst>
      <p:ext uri="{BB962C8B-B14F-4D97-AF65-F5344CB8AC3E}">
        <p14:creationId xmlns:p14="http://schemas.microsoft.com/office/powerpoint/2010/main" val="224303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pic>
        <p:nvPicPr>
          <p:cNvPr id="10" name="Marcador de contenido 4">
            <a:extLst>
              <a:ext uri="{FF2B5EF4-FFF2-40B4-BE49-F238E27FC236}">
                <a16:creationId xmlns="" xmlns:a16="http://schemas.microsoft.com/office/drawing/2014/main" id="{75117EBE-2313-4E38-9B85-B153C446AA99}"/>
              </a:ext>
            </a:extLst>
          </p:cNvPr>
          <p:cNvPicPr>
            <a:picLocks noChangeAspect="1"/>
          </p:cNvPicPr>
          <p:nvPr userDrawn="1"/>
        </p:nvPicPr>
        <p:blipFill>
          <a:blip r:embed="rId2"/>
          <a:stretch>
            <a:fillRect/>
          </a:stretch>
        </p:blipFill>
        <p:spPr>
          <a:xfrm>
            <a:off x="-1" y="0"/>
            <a:ext cx="5000359" cy="6858000"/>
          </a:xfrm>
          <a:prstGeom prst="rect">
            <a:avLst/>
          </a:prstGeom>
        </p:spPr>
      </p:pic>
      <p:pic>
        <p:nvPicPr>
          <p:cNvPr id="11" name="Imagen 10">
            <a:extLst>
              <a:ext uri="{FF2B5EF4-FFF2-40B4-BE49-F238E27FC236}">
                <a16:creationId xmlns="" xmlns:a16="http://schemas.microsoft.com/office/drawing/2014/main" id="{0CB291BD-9756-44F6-AC4D-CDF9185E2928}"/>
              </a:ext>
            </a:extLst>
          </p:cNvPr>
          <p:cNvPicPr>
            <a:picLocks noChangeAspect="1"/>
          </p:cNvPicPr>
          <p:nvPr userDrawn="1"/>
        </p:nvPicPr>
        <p:blipFill>
          <a:blip r:embed="rId3"/>
          <a:stretch>
            <a:fillRect/>
          </a:stretch>
        </p:blipFill>
        <p:spPr>
          <a:xfrm>
            <a:off x="10475053" y="6207223"/>
            <a:ext cx="1485720" cy="341314"/>
          </a:xfrm>
          <a:prstGeom prst="rect">
            <a:avLst/>
          </a:prstGeom>
        </p:spPr>
      </p:pic>
      <p:sp>
        <p:nvSpPr>
          <p:cNvPr id="15" name="Título 14">
            <a:extLst>
              <a:ext uri="{FF2B5EF4-FFF2-40B4-BE49-F238E27FC236}">
                <a16:creationId xmlns="" xmlns:a16="http://schemas.microsoft.com/office/drawing/2014/main" id="{2A8CD32B-B461-4481-A311-35B1CC565673}"/>
              </a:ext>
            </a:extLst>
          </p:cNvPr>
          <p:cNvSpPr>
            <a:spLocks noGrp="1"/>
          </p:cNvSpPr>
          <p:nvPr>
            <p:ph type="title" hasCustomPrompt="1"/>
          </p:nvPr>
        </p:nvSpPr>
        <p:spPr>
          <a:xfrm>
            <a:off x="1965663" y="2766218"/>
            <a:ext cx="5100961" cy="1325563"/>
          </a:xfrm>
        </p:spPr>
        <p:txBody>
          <a:bodyPr/>
          <a:lstStyle>
            <a:lvl1pPr>
              <a:defRPr lang="es-MX" sz="6000" kern="1200" dirty="0">
                <a:solidFill>
                  <a:schemeClr val="accent1">
                    <a:lumMod val="75000"/>
                  </a:schemeClr>
                </a:solidFill>
                <a:latin typeface="Titillium Web" pitchFamily="2" charset="77"/>
                <a:ea typeface="+mn-ea"/>
                <a:cs typeface="+mn-cs"/>
              </a:defRPr>
            </a:lvl1pPr>
          </a:lstStyle>
          <a:p>
            <a:r>
              <a:rPr lang="es-ES" dirty="0"/>
              <a:t>Opcional</a:t>
            </a:r>
            <a:endParaRPr lang="es-MX" dirty="0"/>
          </a:p>
        </p:txBody>
      </p:sp>
    </p:spTree>
    <p:extLst>
      <p:ext uri="{BB962C8B-B14F-4D97-AF65-F5344CB8AC3E}">
        <p14:creationId xmlns:p14="http://schemas.microsoft.com/office/powerpoint/2010/main" val="763061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pic>
        <p:nvPicPr>
          <p:cNvPr id="8" name="Imagen 7">
            <a:extLst>
              <a:ext uri="{FF2B5EF4-FFF2-40B4-BE49-F238E27FC236}">
                <a16:creationId xmlns="" xmlns:a16="http://schemas.microsoft.com/office/drawing/2014/main" id="{D427EF5C-2670-4B09-B883-1FEEDD8BB30C}"/>
              </a:ext>
            </a:extLst>
          </p:cNvPr>
          <p:cNvPicPr>
            <a:picLocks noChangeAspect="1"/>
          </p:cNvPicPr>
          <p:nvPr userDrawn="1"/>
        </p:nvPicPr>
        <p:blipFill>
          <a:blip r:embed="rId2"/>
          <a:stretch>
            <a:fillRect/>
          </a:stretch>
        </p:blipFill>
        <p:spPr>
          <a:xfrm>
            <a:off x="10719740" y="94036"/>
            <a:ext cx="1449979" cy="1421659"/>
          </a:xfrm>
          <a:prstGeom prst="rect">
            <a:avLst/>
          </a:prstGeom>
        </p:spPr>
      </p:pic>
      <p:pic>
        <p:nvPicPr>
          <p:cNvPr id="9" name="Imagen 8">
            <a:extLst>
              <a:ext uri="{FF2B5EF4-FFF2-40B4-BE49-F238E27FC236}">
                <a16:creationId xmlns="" xmlns:a16="http://schemas.microsoft.com/office/drawing/2014/main" id="{DEA8831D-473E-404B-8EDC-4C9A51622DD4}"/>
              </a:ext>
            </a:extLst>
          </p:cNvPr>
          <p:cNvPicPr>
            <a:picLocks noChangeAspect="1"/>
          </p:cNvPicPr>
          <p:nvPr userDrawn="1"/>
        </p:nvPicPr>
        <p:blipFill rotWithShape="1">
          <a:blip r:embed="rId3"/>
          <a:srcRect t="46633"/>
          <a:stretch/>
        </p:blipFill>
        <p:spPr>
          <a:xfrm>
            <a:off x="0" y="3286"/>
            <a:ext cx="12192000" cy="744769"/>
          </a:xfrm>
          <a:prstGeom prst="rect">
            <a:avLst/>
          </a:prstGeom>
        </p:spPr>
      </p:pic>
      <p:pic>
        <p:nvPicPr>
          <p:cNvPr id="10" name="Imagen 9">
            <a:extLst>
              <a:ext uri="{FF2B5EF4-FFF2-40B4-BE49-F238E27FC236}">
                <a16:creationId xmlns="" xmlns:a16="http://schemas.microsoft.com/office/drawing/2014/main" id="{2C551185-B7AD-455F-B57D-8C2130B9B97A}"/>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1" name="Rectángulo 10">
            <a:extLst>
              <a:ext uri="{FF2B5EF4-FFF2-40B4-BE49-F238E27FC236}">
                <a16:creationId xmlns="" xmlns:a16="http://schemas.microsoft.com/office/drawing/2014/main" id="{A1EC0ADA-7538-424C-978A-9ABBB8EF0E36}"/>
              </a:ext>
            </a:extLst>
          </p:cNvPr>
          <p:cNvSpPr/>
          <p:nvPr userDrawn="1"/>
        </p:nvSpPr>
        <p:spPr>
          <a:xfrm>
            <a:off x="-22281" y="6958"/>
            <a:ext cx="12192000" cy="646331"/>
          </a:xfrm>
          <a:prstGeom prst="rect">
            <a:avLst/>
          </a:prstGeom>
        </p:spPr>
        <p:txBody>
          <a:bodyPr wrap="square">
            <a:spAutoFit/>
          </a:bodyPr>
          <a:lstStyle/>
          <a:p>
            <a:pPr algn="ctr"/>
            <a:r>
              <a:rPr lang="es-MX" sz="3600" b="1" dirty="0">
                <a:solidFill>
                  <a:schemeClr val="bg1"/>
                </a:solidFill>
                <a:latin typeface="Titillium Web" pitchFamily="2" charset="77"/>
              </a:rPr>
              <a:t>Ejercicio</a:t>
            </a:r>
          </a:p>
        </p:txBody>
      </p:sp>
    </p:spTree>
    <p:extLst>
      <p:ext uri="{BB962C8B-B14F-4D97-AF65-F5344CB8AC3E}">
        <p14:creationId xmlns:p14="http://schemas.microsoft.com/office/powerpoint/2010/main" val="2352434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F8857C5A-D3DE-4D2E-B5D3-12BC52FC3CFE}"/>
              </a:ext>
            </a:extLst>
          </p:cNvPr>
          <p:cNvPicPr>
            <a:picLocks noChangeAspect="1"/>
          </p:cNvPicPr>
          <p:nvPr userDrawn="1"/>
        </p:nvPicPr>
        <p:blipFill>
          <a:blip r:embed="rId2"/>
          <a:stretch>
            <a:fillRect/>
          </a:stretch>
        </p:blipFill>
        <p:spPr>
          <a:xfrm>
            <a:off x="0" y="6350"/>
            <a:ext cx="7251700" cy="6845300"/>
          </a:xfrm>
          <a:prstGeom prst="rect">
            <a:avLst/>
          </a:prstGeom>
        </p:spPr>
      </p:pic>
      <p:pic>
        <p:nvPicPr>
          <p:cNvPr id="8" name="Imagen 7">
            <a:extLst>
              <a:ext uri="{FF2B5EF4-FFF2-40B4-BE49-F238E27FC236}">
                <a16:creationId xmlns="" xmlns:a16="http://schemas.microsoft.com/office/drawing/2014/main" id="{CEC91664-487C-42E2-9E99-0FC014C9B1C3}"/>
              </a:ext>
            </a:extLst>
          </p:cNvPr>
          <p:cNvPicPr>
            <a:picLocks noChangeAspect="1"/>
          </p:cNvPicPr>
          <p:nvPr userDrawn="1"/>
        </p:nvPicPr>
        <p:blipFill>
          <a:blip r:embed="rId3"/>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E2A69D4B-978D-4924-A9FF-21EA43B932C1}"/>
              </a:ext>
            </a:extLst>
          </p:cNvPr>
          <p:cNvSpPr>
            <a:spLocks noGrp="1"/>
          </p:cNvSpPr>
          <p:nvPr>
            <p:ph type="title" hasCustomPrompt="1"/>
          </p:nvPr>
        </p:nvSpPr>
        <p:spPr>
          <a:xfrm>
            <a:off x="776056" y="2766218"/>
            <a:ext cx="4452891" cy="1325563"/>
          </a:xfrm>
        </p:spPr>
        <p:txBody>
          <a:bodyPr/>
          <a:lstStyle>
            <a:lvl1pPr>
              <a:defRPr lang="es-MX" sz="4400" b="1" kern="1200" dirty="0">
                <a:solidFill>
                  <a:schemeClr val="bg1"/>
                </a:solidFill>
                <a:latin typeface="Titillium Web" pitchFamily="2" charset="77"/>
                <a:ea typeface="+mn-ea"/>
                <a:cs typeface="+mn-cs"/>
              </a:defRPr>
            </a:lvl1pPr>
          </a:lstStyle>
          <a:p>
            <a:r>
              <a:rPr lang="es-ES" dirty="0"/>
              <a:t>Titulo / subtitulo</a:t>
            </a:r>
            <a:endParaRPr lang="es-MX" dirty="0"/>
          </a:p>
        </p:txBody>
      </p:sp>
    </p:spTree>
    <p:extLst>
      <p:ext uri="{BB962C8B-B14F-4D97-AF65-F5344CB8AC3E}">
        <p14:creationId xmlns:p14="http://schemas.microsoft.com/office/powerpoint/2010/main" val="37469049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46EA7C49-9C88-423A-A124-CB8F0C509055}"/>
              </a:ext>
            </a:extLst>
          </p:cNvPr>
          <p:cNvPicPr>
            <a:picLocks noChangeAspect="1"/>
          </p:cNvPicPr>
          <p:nvPr userDrawn="1"/>
        </p:nvPicPr>
        <p:blipFill>
          <a:blip r:embed="rId2"/>
          <a:stretch>
            <a:fillRect/>
          </a:stretch>
        </p:blipFill>
        <p:spPr>
          <a:xfrm>
            <a:off x="0" y="0"/>
            <a:ext cx="12192000" cy="1395546"/>
          </a:xfrm>
          <a:prstGeom prst="rect">
            <a:avLst/>
          </a:prstGeom>
        </p:spPr>
      </p:pic>
      <p:pic>
        <p:nvPicPr>
          <p:cNvPr id="8" name="Imagen 7">
            <a:extLst>
              <a:ext uri="{FF2B5EF4-FFF2-40B4-BE49-F238E27FC236}">
                <a16:creationId xmlns="" xmlns:a16="http://schemas.microsoft.com/office/drawing/2014/main" id="{5E56B124-75EE-453D-812C-B754F0F0A31A}"/>
              </a:ext>
            </a:extLst>
          </p:cNvPr>
          <p:cNvPicPr>
            <a:picLocks noChangeAspect="1"/>
          </p:cNvPicPr>
          <p:nvPr userDrawn="1"/>
        </p:nvPicPr>
        <p:blipFill>
          <a:blip r:embed="rId3"/>
          <a:stretch>
            <a:fillRect/>
          </a:stretch>
        </p:blipFill>
        <p:spPr>
          <a:xfrm>
            <a:off x="10475053" y="6207223"/>
            <a:ext cx="1485720" cy="341314"/>
          </a:xfrm>
          <a:prstGeom prst="rect">
            <a:avLst/>
          </a:prstGeom>
        </p:spPr>
      </p:pic>
      <p:sp>
        <p:nvSpPr>
          <p:cNvPr id="9" name="Título 8">
            <a:extLst>
              <a:ext uri="{FF2B5EF4-FFF2-40B4-BE49-F238E27FC236}">
                <a16:creationId xmlns="" xmlns:a16="http://schemas.microsoft.com/office/drawing/2014/main" id="{230B7442-788C-40C8-8461-A05DA19B8D8B}"/>
              </a:ext>
            </a:extLst>
          </p:cNvPr>
          <p:cNvSpPr>
            <a:spLocks noGrp="1"/>
          </p:cNvSpPr>
          <p:nvPr>
            <p:ph type="title" hasCustomPrompt="1"/>
          </p:nvPr>
        </p:nvSpPr>
        <p:spPr>
          <a:xfrm>
            <a:off x="0" y="34991"/>
            <a:ext cx="12192000" cy="1092473"/>
          </a:xfrm>
        </p:spPr>
        <p:txBody>
          <a:bodyPr/>
          <a:lstStyle>
            <a:lvl1pPr algn="ctr">
              <a:defRPr lang="es-MX" sz="3600" b="1" kern="1200" dirty="0">
                <a:solidFill>
                  <a:schemeClr val="bg1"/>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1059049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1_Diapositiva de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7DEE0585-19CC-E243-A8BA-76C5B6F952C3}"/>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p>
        </p:txBody>
      </p:sp>
      <p:sp>
        <p:nvSpPr>
          <p:cNvPr id="3" name="Subtítulo 2">
            <a:extLst>
              <a:ext uri="{FF2B5EF4-FFF2-40B4-BE49-F238E27FC236}">
                <a16:creationId xmlns="" xmlns:a16="http://schemas.microsoft.com/office/drawing/2014/main" id="{56B87A40-1DC0-DD4E-AF41-BA20BCCD0D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p>
        </p:txBody>
      </p:sp>
      <p:sp>
        <p:nvSpPr>
          <p:cNvPr id="4" name="Marcador de fecha 3">
            <a:extLst>
              <a:ext uri="{FF2B5EF4-FFF2-40B4-BE49-F238E27FC236}">
                <a16:creationId xmlns="" xmlns:a16="http://schemas.microsoft.com/office/drawing/2014/main" id="{AF22D11A-7844-1B4B-A646-31C0919CF923}"/>
              </a:ext>
            </a:extLst>
          </p:cNvPr>
          <p:cNvSpPr>
            <a:spLocks noGrp="1"/>
          </p:cNvSpPr>
          <p:nvPr>
            <p:ph type="dt" sz="half" idx="10"/>
          </p:nvPr>
        </p:nvSpPr>
        <p:spPr/>
        <p:txBody>
          <a:bodyPr/>
          <a:lstStyle/>
          <a:p>
            <a:fld id="{36E5B021-E880-7A47-A127-74A551F51C8F}" type="datetimeFigureOut">
              <a:rPr lang="es-MX" smtClean="0"/>
              <a:t>13/02/2023</a:t>
            </a:fld>
            <a:endParaRPr lang="es-MX"/>
          </a:p>
        </p:txBody>
      </p:sp>
      <p:sp>
        <p:nvSpPr>
          <p:cNvPr id="5" name="Marcador de pie de página 4">
            <a:extLst>
              <a:ext uri="{FF2B5EF4-FFF2-40B4-BE49-F238E27FC236}">
                <a16:creationId xmlns="" xmlns:a16="http://schemas.microsoft.com/office/drawing/2014/main" id="{6AD55EA0-EBD2-5340-8F38-3EAC4027E7C5}"/>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 xmlns:a16="http://schemas.microsoft.com/office/drawing/2014/main" id="{6019BAC5-F5E0-5C40-ADC7-9303F95CAAA8}"/>
              </a:ext>
            </a:extLst>
          </p:cNvPr>
          <p:cNvSpPr>
            <a:spLocks noGrp="1"/>
          </p:cNvSpPr>
          <p:nvPr>
            <p:ph type="sldNum" sz="quarter" idx="12"/>
          </p:nvPr>
        </p:nvSpPr>
        <p:spPr/>
        <p:txBody>
          <a:bodyPr/>
          <a:lstStyle/>
          <a:p>
            <a:fld id="{50E010E0-8DA7-7D48-858B-9EC6DE5DF8EF}" type="slidenum">
              <a:rPr lang="es-MX" smtClean="0"/>
              <a:t>‹Nº›</a:t>
            </a:fld>
            <a:endParaRPr lang="es-MX"/>
          </a:p>
        </p:txBody>
      </p:sp>
    </p:spTree>
    <p:extLst>
      <p:ext uri="{BB962C8B-B14F-4D97-AF65-F5344CB8AC3E}">
        <p14:creationId xmlns:p14="http://schemas.microsoft.com/office/powerpoint/2010/main" val="2619770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1_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a:prstGeom prst="rect">
            <a:avLst/>
          </a:prstGeom>
        </p:spPr>
        <p:txBody>
          <a:bodyPr/>
          <a:lstStyle/>
          <a:p>
            <a:r>
              <a:rPr lang="es-ES" smtClean="0"/>
              <a:t>Haga clic para modificar el estilo de título del patrón</a:t>
            </a:r>
            <a:endParaRPr lang="es-MX"/>
          </a:p>
        </p:txBody>
      </p:sp>
      <p:sp>
        <p:nvSpPr>
          <p:cNvPr id="3" name="2 Marcador de contenido"/>
          <p:cNvSpPr>
            <a:spLocks noGrp="1"/>
          </p:cNvSpPr>
          <p:nvPr>
            <p:ph idx="1"/>
          </p:nvPr>
        </p:nvSpPr>
        <p:spPr>
          <a:xfrm>
            <a:off x="609600" y="1600201"/>
            <a:ext cx="10972800" cy="452596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a:xfrm>
            <a:off x="239349" y="6356351"/>
            <a:ext cx="3552395" cy="365125"/>
          </a:xfrm>
          <a:prstGeom prst="rect">
            <a:avLst/>
          </a:prstGeom>
        </p:spPr>
        <p:txBody>
          <a:bodyPr/>
          <a:lstStyle/>
          <a:p>
            <a:fld id="{37DE07A5-DDB7-4C3A-9316-7C56D80CE1BD}" type="datetimeFigureOut">
              <a:rPr lang="es-MX" smtClean="0"/>
              <a:t>13/02/2023</a:t>
            </a:fld>
            <a:endParaRPr lang="es-MX"/>
          </a:p>
        </p:txBody>
      </p:sp>
      <p:sp>
        <p:nvSpPr>
          <p:cNvPr id="5" name="4 Marcador de pie de página"/>
          <p:cNvSpPr>
            <a:spLocks noGrp="1"/>
          </p:cNvSpPr>
          <p:nvPr>
            <p:ph type="ftr" sz="quarter" idx="11"/>
          </p:nvPr>
        </p:nvSpPr>
        <p:spPr>
          <a:xfrm>
            <a:off x="4165600" y="6356351"/>
            <a:ext cx="3860800" cy="365125"/>
          </a:xfrm>
          <a:prstGeom prst="rect">
            <a:avLst/>
          </a:prstGeom>
        </p:spPr>
        <p:txBody>
          <a:bodyPr/>
          <a:lstStyle/>
          <a:p>
            <a:endParaRPr lang="es-MX"/>
          </a:p>
        </p:txBody>
      </p:sp>
      <p:sp>
        <p:nvSpPr>
          <p:cNvPr id="6" name="5 Marcador de número de diapositiva"/>
          <p:cNvSpPr>
            <a:spLocks noGrp="1"/>
          </p:cNvSpPr>
          <p:nvPr>
            <p:ph type="sldNum" sz="quarter" idx="12"/>
          </p:nvPr>
        </p:nvSpPr>
        <p:spPr>
          <a:xfrm>
            <a:off x="8304245" y="6356351"/>
            <a:ext cx="3278155" cy="365125"/>
          </a:xfrm>
          <a:prstGeom prst="rect">
            <a:avLst/>
          </a:prstGeom>
        </p:spPr>
        <p:txBody>
          <a:bodyPr/>
          <a:lstStyle/>
          <a:p>
            <a:fld id="{4E26877B-D94D-4698-A5F3-85523F48750E}" type="slidenum">
              <a:rPr lang="es-MX" smtClean="0"/>
              <a:t>‹Nº›</a:t>
            </a:fld>
            <a:endParaRPr lang="es-MX"/>
          </a:p>
        </p:txBody>
      </p:sp>
    </p:spTree>
    <p:extLst>
      <p:ext uri="{BB962C8B-B14F-4D97-AF65-F5344CB8AC3E}">
        <p14:creationId xmlns:p14="http://schemas.microsoft.com/office/powerpoint/2010/main" val="498284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 xmlns:a16="http://schemas.microsoft.com/office/drawing/2014/main" id="{A7210D9F-C1C4-4582-B2A1-8B3C8423DC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 xmlns:a16="http://schemas.microsoft.com/office/drawing/2014/main" id="{19243B2F-C562-494B-93B0-CFD21B9A46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 xmlns:a16="http://schemas.microsoft.com/office/drawing/2014/main" id="{B3126FD4-9EAC-4972-93F8-387CDBB116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101101-9FCF-4399-B157-DB62E7D132EB}" type="datetimeFigureOut">
              <a:rPr lang="es-MX" smtClean="0"/>
              <a:t>13/02/2023</a:t>
            </a:fld>
            <a:endParaRPr lang="es-MX"/>
          </a:p>
        </p:txBody>
      </p:sp>
      <p:sp>
        <p:nvSpPr>
          <p:cNvPr id="5" name="Marcador de pie de página 4">
            <a:extLst>
              <a:ext uri="{FF2B5EF4-FFF2-40B4-BE49-F238E27FC236}">
                <a16:creationId xmlns="" xmlns:a16="http://schemas.microsoft.com/office/drawing/2014/main" id="{DF9B8CE5-7E10-4D36-8061-80ABC93E46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 xmlns:a16="http://schemas.microsoft.com/office/drawing/2014/main" id="{3BCD503C-2F38-49E9-90C4-6F3BC8E149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C363AC-D4CB-4E80-A803-96BC1463D289}" type="slidenum">
              <a:rPr lang="es-MX" smtClean="0"/>
              <a:t>‹Nº›</a:t>
            </a:fld>
            <a:endParaRPr lang="es-MX"/>
          </a:p>
        </p:txBody>
      </p:sp>
    </p:spTree>
    <p:extLst>
      <p:ext uri="{BB962C8B-B14F-4D97-AF65-F5344CB8AC3E}">
        <p14:creationId xmlns:p14="http://schemas.microsoft.com/office/powerpoint/2010/main" val="3780931879"/>
      </p:ext>
    </p:extLst>
  </p:cSld>
  <p:clrMap bg1="lt1" tx1="dk1" bg2="lt2" tx2="dk2" accent1="accent1" accent2="accent2" accent3="accent3" accent4="accent4" accent5="accent5" accent6="accent6" hlink="hlink" folHlink="folHlink"/>
  <p:sldLayoutIdLst>
    <p:sldLayoutId id="2147483666" r:id="rId1"/>
    <p:sldLayoutId id="2147483665" r:id="rId2"/>
    <p:sldLayoutId id="2147483664" r:id="rId3"/>
    <p:sldLayoutId id="2147483663" r:id="rId4"/>
    <p:sldLayoutId id="2147483662" r:id="rId5"/>
    <p:sldLayoutId id="2147483661" r:id="rId6"/>
    <p:sldLayoutId id="2147483672" r:id="rId7"/>
    <p:sldLayoutId id="2147483673"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www.gob.mx/indesol/documentos/codigo-fiscal-de-la-federacion-64540" TargetMode="External"/><Relationship Id="rId2" Type="http://schemas.openxmlformats.org/officeDocument/2006/relationships/hyperlink" Target="https://www.sat.gob.mx/articulo/06090/articulo-32"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hyperlink" Target="http://www.dof.gob.mx/20191228-2.pdf"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800225"/>
            <a:ext cx="3176587" cy="326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5956" y="359983"/>
            <a:ext cx="9907587" cy="585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34355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1117600" y="650777"/>
            <a:ext cx="9910618"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DPIVA y su derogación</a:t>
            </a:r>
          </a:p>
        </p:txBody>
      </p:sp>
      <p:sp>
        <p:nvSpPr>
          <p:cNvPr id="6" name="CuadroTexto 5">
            <a:extLst>
              <a:ext uri="{FF2B5EF4-FFF2-40B4-BE49-F238E27FC236}">
                <a16:creationId xmlns="" xmlns:a16="http://schemas.microsoft.com/office/drawing/2014/main" id="{69521083-1257-3040-8F4F-D95271528025}"/>
              </a:ext>
            </a:extLst>
          </p:cNvPr>
          <p:cNvSpPr txBox="1"/>
          <p:nvPr/>
        </p:nvSpPr>
        <p:spPr>
          <a:xfrm>
            <a:off x="1470518" y="1420218"/>
            <a:ext cx="9250964" cy="4524315"/>
          </a:xfrm>
          <a:prstGeom prst="rect">
            <a:avLst/>
          </a:prstGeom>
          <a:noFill/>
        </p:spPr>
        <p:txBody>
          <a:bodyPr wrap="square" rtlCol="0">
            <a:spAutoFit/>
          </a:bodyPr>
          <a:lstStyle/>
          <a:p>
            <a:r>
              <a:rPr lang="es-MX" sz="2400" dirty="0">
                <a:solidFill>
                  <a:schemeClr val="tx1">
                    <a:lumMod val="65000"/>
                    <a:lumOff val="35000"/>
                  </a:schemeClr>
                </a:solidFill>
                <a:latin typeface="Titillium Web" pitchFamily="2" charset="77"/>
              </a:rPr>
              <a:t>Con motivo de la reforma al artículo 31 del Código Fiscal de la Federación, en sus párrafos décimo quinto y décimo sexto, se elimina la figura de los proveedores de certificación de recepción de documentos digitales (PCRDD), los cuales se encargan de recibir la declaración de DPIVA. Por tal motivo, a partir del 1 de enero de 2023, dejará de operar por ley nuestro servicio de recepción para esta declaración. </a:t>
            </a:r>
          </a:p>
          <a:p>
            <a:endParaRPr lang="es-MX" sz="2400" dirty="0">
              <a:solidFill>
                <a:schemeClr val="tx1">
                  <a:lumMod val="65000"/>
                  <a:lumOff val="35000"/>
                </a:schemeClr>
              </a:solidFill>
              <a:latin typeface="Titillium Web" pitchFamily="2" charset="77"/>
            </a:endParaRPr>
          </a:p>
          <a:p>
            <a:r>
              <a:rPr lang="es-MX" sz="2400" dirty="0">
                <a:solidFill>
                  <a:schemeClr val="tx1">
                    <a:lumMod val="65000"/>
                    <a:lumOff val="35000"/>
                  </a:schemeClr>
                </a:solidFill>
                <a:latin typeface="Titillium Web" pitchFamily="2" charset="77"/>
              </a:rPr>
              <a:t>Con la reforma que tiene vigencia desde el año 2022, publicada en el DOF el 12 de noviembre de 2021, la mencionada figura de receptores de declaraciones de DIOT y DPIVA, queda extinta debido a la derogación de los párrafos décimo quinto y décimo sexto del CFF.</a:t>
            </a:r>
          </a:p>
        </p:txBody>
      </p:sp>
    </p:spTree>
    <p:extLst>
      <p:ext uri="{BB962C8B-B14F-4D97-AF65-F5344CB8AC3E}">
        <p14:creationId xmlns:p14="http://schemas.microsoft.com/office/powerpoint/2010/main" val="3037618489"/>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1117600" y="650777"/>
            <a:ext cx="9910618"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DPIVA y su derogación</a:t>
            </a:r>
          </a:p>
        </p:txBody>
      </p:sp>
      <p:sp>
        <p:nvSpPr>
          <p:cNvPr id="6" name="CuadroTexto 5">
            <a:extLst>
              <a:ext uri="{FF2B5EF4-FFF2-40B4-BE49-F238E27FC236}">
                <a16:creationId xmlns="" xmlns:a16="http://schemas.microsoft.com/office/drawing/2014/main" id="{69521083-1257-3040-8F4F-D95271528025}"/>
              </a:ext>
            </a:extLst>
          </p:cNvPr>
          <p:cNvSpPr txBox="1"/>
          <p:nvPr/>
        </p:nvSpPr>
        <p:spPr>
          <a:xfrm>
            <a:off x="1470518" y="1420213"/>
            <a:ext cx="9250964" cy="1938992"/>
          </a:xfrm>
          <a:prstGeom prst="rect">
            <a:avLst/>
          </a:prstGeom>
          <a:noFill/>
        </p:spPr>
        <p:txBody>
          <a:bodyPr wrap="square" rtlCol="0">
            <a:spAutoFit/>
          </a:bodyPr>
          <a:lstStyle/>
          <a:p>
            <a:r>
              <a:rPr lang="es-MX" sz="2400" dirty="0">
                <a:solidFill>
                  <a:schemeClr val="tx1">
                    <a:lumMod val="65000"/>
                    <a:lumOff val="35000"/>
                  </a:schemeClr>
                </a:solidFill>
                <a:latin typeface="Titillium Web" pitchFamily="2" charset="77"/>
              </a:rPr>
              <a:t>A partir de la versión 15.3.1 de CONTPAQi® Contabilidad se quitan las distintas opciones relacionadas con DPIVA, quedando únicamente las opciones de la DIOT. En caso de intentar generar el DPIVA en versiones anteriores aparecerá el siguiente mensaje:</a:t>
            </a:r>
          </a:p>
          <a:p>
            <a:endParaRPr lang="es-MX" sz="2400" dirty="0">
              <a:solidFill>
                <a:schemeClr val="tx1">
                  <a:lumMod val="65000"/>
                  <a:lumOff val="35000"/>
                </a:schemeClr>
              </a:solidFill>
              <a:latin typeface="Titillium Web" pitchFamily="2" charset="77"/>
            </a:endParaRPr>
          </a:p>
        </p:txBody>
      </p:sp>
      <p:pic>
        <p:nvPicPr>
          <p:cNvPr id="3" name="Imagen 2">
            <a:extLst>
              <a:ext uri="{FF2B5EF4-FFF2-40B4-BE49-F238E27FC236}">
                <a16:creationId xmlns="" xmlns:a16="http://schemas.microsoft.com/office/drawing/2014/main" id="{E215FB8B-AECE-8969-C37F-C12550C023BD}"/>
              </a:ext>
            </a:extLst>
          </p:cNvPr>
          <p:cNvPicPr>
            <a:picLocks noChangeAspect="1"/>
          </p:cNvPicPr>
          <p:nvPr/>
        </p:nvPicPr>
        <p:blipFill>
          <a:blip r:embed="rId2"/>
          <a:stretch>
            <a:fillRect/>
          </a:stretch>
        </p:blipFill>
        <p:spPr>
          <a:xfrm>
            <a:off x="3942106" y="3061849"/>
            <a:ext cx="4227679" cy="3643745"/>
          </a:xfrm>
          <a:prstGeom prst="rect">
            <a:avLst/>
          </a:prstGeom>
        </p:spPr>
      </p:pic>
    </p:spTree>
    <p:extLst>
      <p:ext uri="{BB962C8B-B14F-4D97-AF65-F5344CB8AC3E}">
        <p14:creationId xmlns:p14="http://schemas.microsoft.com/office/powerpoint/2010/main" val="2277895416"/>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 xmlns:a16="http://schemas.microsoft.com/office/drawing/2014/main" id="{6320990D-FE3C-C646-9E67-62ECDA385178}"/>
              </a:ext>
            </a:extLst>
          </p:cNvPr>
          <p:cNvSpPr txBox="1"/>
          <p:nvPr/>
        </p:nvSpPr>
        <p:spPr>
          <a:xfrm>
            <a:off x="112951" y="2705725"/>
            <a:ext cx="5761377" cy="1446550"/>
          </a:xfrm>
          <a:prstGeom prst="rect">
            <a:avLst/>
          </a:prstGeom>
          <a:noFill/>
        </p:spPr>
        <p:txBody>
          <a:bodyPr wrap="square" rtlCol="0">
            <a:spAutoFit/>
          </a:bodyPr>
          <a:lstStyle/>
          <a:p>
            <a:pPr algn="ctr"/>
            <a:r>
              <a:rPr lang="es-MX" sz="4400" b="1" dirty="0">
                <a:solidFill>
                  <a:schemeClr val="bg1"/>
                </a:solidFill>
                <a:latin typeface="Titillium Web" pitchFamily="2" charset="77"/>
              </a:rPr>
              <a:t>Habilitar el control de IVA</a:t>
            </a:r>
          </a:p>
        </p:txBody>
      </p:sp>
    </p:spTree>
    <p:extLst>
      <p:ext uri="{BB962C8B-B14F-4D97-AF65-F5344CB8AC3E}">
        <p14:creationId xmlns:p14="http://schemas.microsoft.com/office/powerpoint/2010/main" val="3467503542"/>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1117600" y="650777"/>
            <a:ext cx="9910618"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Habilitar el control de IVA</a:t>
            </a:r>
          </a:p>
        </p:txBody>
      </p:sp>
      <p:sp>
        <p:nvSpPr>
          <p:cNvPr id="6" name="CuadroTexto 5">
            <a:extLst>
              <a:ext uri="{FF2B5EF4-FFF2-40B4-BE49-F238E27FC236}">
                <a16:creationId xmlns="" xmlns:a16="http://schemas.microsoft.com/office/drawing/2014/main" id="{69521083-1257-3040-8F4F-D95271528025}"/>
              </a:ext>
            </a:extLst>
          </p:cNvPr>
          <p:cNvSpPr txBox="1"/>
          <p:nvPr/>
        </p:nvSpPr>
        <p:spPr>
          <a:xfrm>
            <a:off x="1470518" y="2090172"/>
            <a:ext cx="9250964" cy="2677656"/>
          </a:xfrm>
          <a:prstGeom prst="rect">
            <a:avLst/>
          </a:prstGeom>
          <a:noFill/>
        </p:spPr>
        <p:txBody>
          <a:bodyPr wrap="square" rtlCol="0">
            <a:spAutoFit/>
          </a:bodyPr>
          <a:lstStyle/>
          <a:p>
            <a:r>
              <a:rPr lang="es-MX" sz="2400" dirty="0">
                <a:solidFill>
                  <a:schemeClr val="tx1">
                    <a:lumMod val="65000"/>
                    <a:lumOff val="35000"/>
                  </a:schemeClr>
                </a:solidFill>
                <a:latin typeface="Titillium Web" pitchFamily="2" charset="77"/>
              </a:rPr>
              <a:t>Para poder generar la información de la DIOT es necesario habilitar el módulo de control de IVA en CONTPAQi® Contabilidad, ya que por omisión el modulo viene desactivado,  para ello será necesario tener asignada la cuenta de flujo de efectivo y habilitar el manejo de devolución de IVA. </a:t>
            </a:r>
          </a:p>
          <a:p>
            <a:endParaRPr lang="es-MX" sz="2400" dirty="0">
              <a:solidFill>
                <a:schemeClr val="tx1">
                  <a:lumMod val="65000"/>
                  <a:lumOff val="35000"/>
                </a:schemeClr>
              </a:solidFill>
              <a:latin typeface="Titillium Web" pitchFamily="2" charset="77"/>
            </a:endParaRPr>
          </a:p>
          <a:p>
            <a:r>
              <a:rPr lang="es-MX" sz="2400" dirty="0">
                <a:solidFill>
                  <a:schemeClr val="tx1">
                    <a:lumMod val="65000"/>
                    <a:lumOff val="35000"/>
                  </a:schemeClr>
                </a:solidFill>
                <a:latin typeface="Titillium Web" pitchFamily="2" charset="77"/>
              </a:rPr>
              <a:t>Esto podrás realizarlo en la redefinición de la empresa.</a:t>
            </a:r>
          </a:p>
        </p:txBody>
      </p:sp>
    </p:spTree>
    <p:extLst>
      <p:ext uri="{BB962C8B-B14F-4D97-AF65-F5344CB8AC3E}">
        <p14:creationId xmlns:p14="http://schemas.microsoft.com/office/powerpoint/2010/main" val="2372524130"/>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 xmlns:a16="http://schemas.microsoft.com/office/drawing/2014/main" id="{7E450DBF-1EB3-AD40-9230-B5AE0866D023}"/>
              </a:ext>
            </a:extLst>
          </p:cNvPr>
          <p:cNvSpPr txBox="1"/>
          <p:nvPr/>
        </p:nvSpPr>
        <p:spPr>
          <a:xfrm>
            <a:off x="1766530" y="2960595"/>
            <a:ext cx="9250964" cy="461665"/>
          </a:xfrm>
          <a:prstGeom prst="rect">
            <a:avLst/>
          </a:prstGeom>
          <a:noFill/>
        </p:spPr>
        <p:txBody>
          <a:bodyPr wrap="square" rtlCol="0">
            <a:spAutoFit/>
          </a:bodyPr>
          <a:lstStyle/>
          <a:p>
            <a:pPr algn="ctr"/>
            <a:r>
              <a:rPr lang="es-MX" sz="2400" dirty="0">
                <a:solidFill>
                  <a:schemeClr val="tx1">
                    <a:lumMod val="65000"/>
                    <a:lumOff val="35000"/>
                  </a:schemeClr>
                </a:solidFill>
                <a:latin typeface="Titillium Web" pitchFamily="2" charset="77"/>
              </a:rPr>
              <a:t>¡¡Vamos a revisar estas configuraciones!!</a:t>
            </a:r>
          </a:p>
        </p:txBody>
      </p:sp>
    </p:spTree>
    <p:custDataLst>
      <p:tags r:id="rId1"/>
    </p:custDataLst>
    <p:extLst>
      <p:ext uri="{BB962C8B-B14F-4D97-AF65-F5344CB8AC3E}">
        <p14:creationId xmlns:p14="http://schemas.microsoft.com/office/powerpoint/2010/main" val="2025401158"/>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 xmlns:a16="http://schemas.microsoft.com/office/drawing/2014/main" id="{6320990D-FE3C-C646-9E67-62ECDA385178}"/>
              </a:ext>
            </a:extLst>
          </p:cNvPr>
          <p:cNvSpPr txBox="1"/>
          <p:nvPr/>
        </p:nvSpPr>
        <p:spPr>
          <a:xfrm>
            <a:off x="112951" y="2705725"/>
            <a:ext cx="5761377" cy="1446550"/>
          </a:xfrm>
          <a:prstGeom prst="rect">
            <a:avLst/>
          </a:prstGeom>
          <a:noFill/>
        </p:spPr>
        <p:txBody>
          <a:bodyPr wrap="square" rtlCol="0">
            <a:spAutoFit/>
          </a:bodyPr>
          <a:lstStyle/>
          <a:p>
            <a:pPr algn="ctr"/>
            <a:r>
              <a:rPr lang="es-MX" sz="4400" b="1" dirty="0">
                <a:solidFill>
                  <a:schemeClr val="bg1"/>
                </a:solidFill>
                <a:latin typeface="Titillium Web" pitchFamily="2" charset="77"/>
              </a:rPr>
              <a:t>Registrar operaciones para la DIOT</a:t>
            </a:r>
          </a:p>
        </p:txBody>
      </p:sp>
    </p:spTree>
    <p:extLst>
      <p:ext uri="{BB962C8B-B14F-4D97-AF65-F5344CB8AC3E}">
        <p14:creationId xmlns:p14="http://schemas.microsoft.com/office/powerpoint/2010/main" val="3346925125"/>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1117600" y="650777"/>
            <a:ext cx="9910618"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Registrar operaciones para la DIOT</a:t>
            </a:r>
          </a:p>
        </p:txBody>
      </p:sp>
      <p:pic>
        <p:nvPicPr>
          <p:cNvPr id="2" name="Imagen 1">
            <a:extLst>
              <a:ext uri="{FF2B5EF4-FFF2-40B4-BE49-F238E27FC236}">
                <a16:creationId xmlns="" xmlns:a16="http://schemas.microsoft.com/office/drawing/2014/main" id="{0E126F6D-E5A4-0ECC-6F16-EA2BBE6A540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4106" y="1420218"/>
            <a:ext cx="11231419" cy="5437782"/>
          </a:xfrm>
          <a:prstGeom prst="rect">
            <a:avLst/>
          </a:prstGeom>
          <a:noFill/>
          <a:ln>
            <a:noFill/>
          </a:ln>
        </p:spPr>
      </p:pic>
    </p:spTree>
    <p:extLst>
      <p:ext uri="{BB962C8B-B14F-4D97-AF65-F5344CB8AC3E}">
        <p14:creationId xmlns:p14="http://schemas.microsoft.com/office/powerpoint/2010/main" val="3008911540"/>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911538" y="272889"/>
            <a:ext cx="9910618" cy="707886"/>
          </a:xfrm>
          <a:prstGeom prst="rect">
            <a:avLst/>
          </a:prstGeom>
          <a:noFill/>
        </p:spPr>
        <p:txBody>
          <a:bodyPr wrap="square" rtlCol="0">
            <a:spAutoFit/>
          </a:bodyPr>
          <a:lstStyle/>
          <a:p>
            <a:r>
              <a:rPr lang="es-MX" sz="4000" b="1" dirty="0">
                <a:solidFill>
                  <a:schemeClr val="accent1">
                    <a:lumMod val="75000"/>
                  </a:schemeClr>
                </a:solidFill>
                <a:latin typeface="Titillium Web" pitchFamily="2" charset="77"/>
              </a:rPr>
              <a:t>A partir de la cuenta de flujo de efectivo</a:t>
            </a:r>
          </a:p>
        </p:txBody>
      </p:sp>
      <p:graphicFrame>
        <p:nvGraphicFramePr>
          <p:cNvPr id="2" name="Diagrama 1">
            <a:extLst>
              <a:ext uri="{FF2B5EF4-FFF2-40B4-BE49-F238E27FC236}">
                <a16:creationId xmlns="" xmlns:a16="http://schemas.microsoft.com/office/drawing/2014/main" id="{1E07E239-77A0-51BC-620D-D7A136D8D3C1}"/>
              </a:ext>
            </a:extLst>
          </p:cNvPr>
          <p:cNvGraphicFramePr/>
          <p:nvPr>
            <p:extLst>
              <p:ext uri="{D42A27DB-BD31-4B8C-83A1-F6EECF244321}">
                <p14:modId xmlns:p14="http://schemas.microsoft.com/office/powerpoint/2010/main" val="3728132068"/>
              </p:ext>
            </p:extLst>
          </p:nvPr>
        </p:nvGraphicFramePr>
        <p:xfrm>
          <a:off x="1435604" y="2382597"/>
          <a:ext cx="8997520" cy="46517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uadroTexto 2">
            <a:extLst>
              <a:ext uri="{FF2B5EF4-FFF2-40B4-BE49-F238E27FC236}">
                <a16:creationId xmlns="" xmlns:a16="http://schemas.microsoft.com/office/drawing/2014/main" id="{B7F80859-D6CF-8106-9512-5D7ABEDABE7A}"/>
              </a:ext>
            </a:extLst>
          </p:cNvPr>
          <p:cNvSpPr txBox="1"/>
          <p:nvPr/>
        </p:nvSpPr>
        <p:spPr>
          <a:xfrm>
            <a:off x="1117599" y="1420218"/>
            <a:ext cx="9910617" cy="1200329"/>
          </a:xfrm>
          <a:prstGeom prst="rect">
            <a:avLst/>
          </a:prstGeom>
          <a:noFill/>
        </p:spPr>
        <p:txBody>
          <a:bodyPr wrap="square" rtlCol="0">
            <a:spAutoFit/>
          </a:bodyPr>
          <a:lstStyle/>
          <a:p>
            <a:r>
              <a:rPr lang="es-MX" sz="2400" dirty="0">
                <a:solidFill>
                  <a:schemeClr val="tx1">
                    <a:lumMod val="65000"/>
                    <a:lumOff val="35000"/>
                  </a:schemeClr>
                </a:solidFill>
                <a:latin typeface="Titillium Web" pitchFamily="2" charset="77"/>
              </a:rPr>
              <a:t>Este escenario se da cuando no tenemos un CFDI que ampare la operación, pero si tenemos movimientos a la cuenta de flujo de efectivo, por ejemplo una operación con un proveedor extranjero con pedimento de importación:</a:t>
            </a:r>
          </a:p>
        </p:txBody>
      </p:sp>
    </p:spTree>
    <p:extLst>
      <p:ext uri="{BB962C8B-B14F-4D97-AF65-F5344CB8AC3E}">
        <p14:creationId xmlns:p14="http://schemas.microsoft.com/office/powerpoint/2010/main" val="5582704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 xmlns:a16="http://schemas.microsoft.com/office/drawing/2014/main" id="{7E450DBF-1EB3-AD40-9230-B5AE0866D023}"/>
              </a:ext>
            </a:extLst>
          </p:cNvPr>
          <p:cNvSpPr txBox="1"/>
          <p:nvPr/>
        </p:nvSpPr>
        <p:spPr>
          <a:xfrm>
            <a:off x="1766530" y="2960595"/>
            <a:ext cx="9250964" cy="461665"/>
          </a:xfrm>
          <a:prstGeom prst="rect">
            <a:avLst/>
          </a:prstGeom>
          <a:noFill/>
        </p:spPr>
        <p:txBody>
          <a:bodyPr wrap="square" rtlCol="0">
            <a:spAutoFit/>
          </a:bodyPr>
          <a:lstStyle/>
          <a:p>
            <a:pPr algn="ctr"/>
            <a:r>
              <a:rPr lang="es-MX" sz="2400" dirty="0">
                <a:solidFill>
                  <a:schemeClr val="tx1">
                    <a:lumMod val="65000"/>
                    <a:lumOff val="35000"/>
                  </a:schemeClr>
                </a:solidFill>
                <a:latin typeface="Titillium Web" pitchFamily="2" charset="77"/>
              </a:rPr>
              <a:t>¡¡Vamos a revisar estas configuraciones!!</a:t>
            </a:r>
          </a:p>
        </p:txBody>
      </p:sp>
    </p:spTree>
    <p:custDataLst>
      <p:tags r:id="rId1"/>
    </p:custDataLst>
    <p:extLst>
      <p:ext uri="{BB962C8B-B14F-4D97-AF65-F5344CB8AC3E}">
        <p14:creationId xmlns:p14="http://schemas.microsoft.com/office/powerpoint/2010/main" val="708188939"/>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1117600" y="650777"/>
            <a:ext cx="9910618"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A partir del CFDI de ingreso recibido</a:t>
            </a:r>
          </a:p>
        </p:txBody>
      </p:sp>
      <p:sp>
        <p:nvSpPr>
          <p:cNvPr id="3" name="CuadroTexto 2">
            <a:extLst>
              <a:ext uri="{FF2B5EF4-FFF2-40B4-BE49-F238E27FC236}">
                <a16:creationId xmlns="" xmlns:a16="http://schemas.microsoft.com/office/drawing/2014/main" id="{B7F80859-D6CF-8106-9512-5D7ABEDABE7A}"/>
              </a:ext>
            </a:extLst>
          </p:cNvPr>
          <p:cNvSpPr txBox="1"/>
          <p:nvPr/>
        </p:nvSpPr>
        <p:spPr>
          <a:xfrm>
            <a:off x="1117599" y="1420218"/>
            <a:ext cx="9910617" cy="830997"/>
          </a:xfrm>
          <a:prstGeom prst="rect">
            <a:avLst/>
          </a:prstGeom>
          <a:noFill/>
        </p:spPr>
        <p:txBody>
          <a:bodyPr wrap="square" rtlCol="0">
            <a:spAutoFit/>
          </a:bodyPr>
          <a:lstStyle/>
          <a:p>
            <a:r>
              <a:rPr lang="es-MX" sz="2400" dirty="0">
                <a:solidFill>
                  <a:schemeClr val="tx1">
                    <a:lumMod val="65000"/>
                    <a:lumOff val="35000"/>
                  </a:schemeClr>
                </a:solidFill>
                <a:latin typeface="Titillium Web" pitchFamily="2" charset="77"/>
              </a:rPr>
              <a:t>Este escenario se da cuando tenemos un CFDI de ingresos el cual se pago a nuestro proveedor en una sola exhibición (al contado): </a:t>
            </a:r>
          </a:p>
        </p:txBody>
      </p:sp>
      <p:graphicFrame>
        <p:nvGraphicFramePr>
          <p:cNvPr id="4" name="Diagrama 3">
            <a:extLst>
              <a:ext uri="{FF2B5EF4-FFF2-40B4-BE49-F238E27FC236}">
                <a16:creationId xmlns="" xmlns:a16="http://schemas.microsoft.com/office/drawing/2014/main" id="{D52C8FE7-F5C4-6E8B-E6B5-A6425BEADBCA}"/>
              </a:ext>
            </a:extLst>
          </p:cNvPr>
          <p:cNvGraphicFramePr/>
          <p:nvPr>
            <p:extLst>
              <p:ext uri="{D42A27DB-BD31-4B8C-83A1-F6EECF244321}">
                <p14:modId xmlns:p14="http://schemas.microsoft.com/office/powerpoint/2010/main" val="423512230"/>
              </p:ext>
            </p:extLst>
          </p:nvPr>
        </p:nvGraphicFramePr>
        <p:xfrm>
          <a:off x="1510145" y="2251215"/>
          <a:ext cx="8917952" cy="44192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316808"/>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C9BDC9F3-0324-C745-874E-A098706D0176}"/>
              </a:ext>
            </a:extLst>
          </p:cNvPr>
          <p:cNvPicPr>
            <a:picLocks noChangeAspect="1"/>
          </p:cNvPicPr>
          <p:nvPr/>
        </p:nvPicPr>
        <p:blipFill>
          <a:blip r:embed="rId2"/>
          <a:stretch>
            <a:fillRect/>
          </a:stretch>
        </p:blipFill>
        <p:spPr>
          <a:xfrm>
            <a:off x="1163003" y="675482"/>
            <a:ext cx="11366500" cy="4533900"/>
          </a:xfrm>
          <a:prstGeom prst="rect">
            <a:avLst/>
          </a:prstGeom>
        </p:spPr>
      </p:pic>
      <p:pic>
        <p:nvPicPr>
          <p:cNvPr id="9" name="Imagen 8">
            <a:extLst>
              <a:ext uri="{FF2B5EF4-FFF2-40B4-BE49-F238E27FC236}">
                <a16:creationId xmlns="" xmlns:a16="http://schemas.microsoft.com/office/drawing/2014/main" id="{9CBBEE28-8F2F-4B45-92E6-AFC42236AB2F}"/>
              </a:ext>
            </a:extLst>
          </p:cNvPr>
          <p:cNvPicPr>
            <a:picLocks noChangeAspect="1"/>
          </p:cNvPicPr>
          <p:nvPr/>
        </p:nvPicPr>
        <p:blipFill>
          <a:blip r:embed="rId3"/>
          <a:stretch>
            <a:fillRect/>
          </a:stretch>
        </p:blipFill>
        <p:spPr>
          <a:xfrm>
            <a:off x="9564342" y="5600107"/>
            <a:ext cx="1892300" cy="431800"/>
          </a:xfrm>
          <a:prstGeom prst="rect">
            <a:avLst/>
          </a:prstGeom>
        </p:spPr>
      </p:pic>
      <p:sp>
        <p:nvSpPr>
          <p:cNvPr id="8" name="CuadroTexto 7">
            <a:extLst>
              <a:ext uri="{FF2B5EF4-FFF2-40B4-BE49-F238E27FC236}">
                <a16:creationId xmlns="" xmlns:a16="http://schemas.microsoft.com/office/drawing/2014/main" id="{73DF33E0-5397-4C68-88E5-0E5110C447F0}"/>
              </a:ext>
            </a:extLst>
          </p:cNvPr>
          <p:cNvSpPr txBox="1"/>
          <p:nvPr/>
        </p:nvSpPr>
        <p:spPr>
          <a:xfrm>
            <a:off x="1867626" y="2844850"/>
            <a:ext cx="3622776" cy="646331"/>
          </a:xfrm>
          <a:prstGeom prst="rect">
            <a:avLst/>
          </a:prstGeom>
          <a:noFill/>
        </p:spPr>
        <p:txBody>
          <a:bodyPr wrap="square" rtlCol="0">
            <a:spAutoFit/>
          </a:bodyPr>
          <a:lstStyle/>
          <a:p>
            <a:r>
              <a:rPr lang="es-MX" b="1" dirty="0">
                <a:solidFill>
                  <a:schemeClr val="tx1">
                    <a:lumMod val="65000"/>
                    <a:lumOff val="35000"/>
                  </a:schemeClr>
                </a:solidFill>
                <a:latin typeface="Titillium Web" pitchFamily="2" charset="77"/>
              </a:rPr>
              <a:t>Instructor: </a:t>
            </a:r>
            <a:r>
              <a:rPr lang="es-MX" dirty="0">
                <a:solidFill>
                  <a:schemeClr val="tx1">
                    <a:lumMod val="65000"/>
                    <a:lumOff val="35000"/>
                  </a:schemeClr>
                </a:solidFill>
                <a:latin typeface="Titillium Web" pitchFamily="2" charset="77"/>
              </a:rPr>
              <a:t>Francisco Delgadillo</a:t>
            </a:r>
          </a:p>
          <a:p>
            <a:r>
              <a:rPr lang="es-MX" dirty="0">
                <a:solidFill>
                  <a:schemeClr val="tx1">
                    <a:lumMod val="65000"/>
                    <a:lumOff val="35000"/>
                  </a:schemeClr>
                </a:solidFill>
                <a:latin typeface="Titillium Web" pitchFamily="2" charset="77"/>
              </a:rPr>
              <a:t>Depto. Generación de conocimiento  </a:t>
            </a:r>
          </a:p>
        </p:txBody>
      </p:sp>
      <p:sp>
        <p:nvSpPr>
          <p:cNvPr id="2" name="CuadroTexto 1">
            <a:extLst>
              <a:ext uri="{FF2B5EF4-FFF2-40B4-BE49-F238E27FC236}">
                <a16:creationId xmlns="" xmlns:a16="http://schemas.microsoft.com/office/drawing/2014/main" id="{04CDB64D-F2A3-0195-877C-0378B4A74E49}"/>
              </a:ext>
            </a:extLst>
          </p:cNvPr>
          <p:cNvSpPr txBox="1"/>
          <p:nvPr/>
        </p:nvSpPr>
        <p:spPr>
          <a:xfrm>
            <a:off x="1688160" y="1113109"/>
            <a:ext cx="7187316" cy="1446550"/>
          </a:xfrm>
          <a:prstGeom prst="rect">
            <a:avLst/>
          </a:prstGeom>
          <a:noFill/>
        </p:spPr>
        <p:txBody>
          <a:bodyPr wrap="square" rtlCol="0">
            <a:spAutoFit/>
          </a:bodyPr>
          <a:lstStyle/>
          <a:p>
            <a:r>
              <a:rPr lang="es-ES" sz="4400" b="1" dirty="0">
                <a:solidFill>
                  <a:schemeClr val="accent1">
                    <a:lumMod val="75000"/>
                  </a:schemeClr>
                </a:solidFill>
                <a:latin typeface="Titillium Web" pitchFamily="2" charset="77"/>
              </a:rPr>
              <a:t>CONTPAQi® Contabilidad: DIOT</a:t>
            </a:r>
            <a:endParaRPr lang="es-MX" sz="4400" b="1" dirty="0">
              <a:solidFill>
                <a:schemeClr val="accent1">
                  <a:lumMod val="75000"/>
                </a:schemeClr>
              </a:solidFill>
              <a:latin typeface="Titillium Web" pitchFamily="2" charset="77"/>
            </a:endParaRPr>
          </a:p>
        </p:txBody>
      </p:sp>
      <p:pic>
        <p:nvPicPr>
          <p:cNvPr id="3" name="Picture 2" descr="CONTPAQi® Contabilidad - Limac">
            <a:extLst>
              <a:ext uri="{FF2B5EF4-FFF2-40B4-BE49-F238E27FC236}">
                <a16:creationId xmlns="" xmlns:a16="http://schemas.microsoft.com/office/drawing/2014/main" id="{988122D1-9791-B2FB-C959-0D56235C66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6253" y="1671017"/>
            <a:ext cx="2361326" cy="2361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5788685"/>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 xmlns:a16="http://schemas.microsoft.com/office/drawing/2014/main" id="{7E450DBF-1EB3-AD40-9230-B5AE0866D023}"/>
              </a:ext>
            </a:extLst>
          </p:cNvPr>
          <p:cNvSpPr txBox="1"/>
          <p:nvPr/>
        </p:nvSpPr>
        <p:spPr>
          <a:xfrm>
            <a:off x="1766530" y="2960595"/>
            <a:ext cx="9250964" cy="461665"/>
          </a:xfrm>
          <a:prstGeom prst="rect">
            <a:avLst/>
          </a:prstGeom>
          <a:noFill/>
        </p:spPr>
        <p:txBody>
          <a:bodyPr wrap="square" rtlCol="0">
            <a:spAutoFit/>
          </a:bodyPr>
          <a:lstStyle/>
          <a:p>
            <a:pPr algn="ctr"/>
            <a:r>
              <a:rPr lang="es-MX" sz="2400" dirty="0">
                <a:solidFill>
                  <a:schemeClr val="tx1">
                    <a:lumMod val="65000"/>
                    <a:lumOff val="35000"/>
                  </a:schemeClr>
                </a:solidFill>
                <a:latin typeface="Titillium Web" pitchFamily="2" charset="77"/>
              </a:rPr>
              <a:t>¡¡Vamos a revisar estas configuraciones!!</a:t>
            </a:r>
          </a:p>
        </p:txBody>
      </p:sp>
    </p:spTree>
    <p:custDataLst>
      <p:tags r:id="rId1"/>
    </p:custDataLst>
    <p:extLst>
      <p:ext uri="{BB962C8B-B14F-4D97-AF65-F5344CB8AC3E}">
        <p14:creationId xmlns:p14="http://schemas.microsoft.com/office/powerpoint/2010/main" val="3037066126"/>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1117600" y="650777"/>
            <a:ext cx="9910618"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A partir del REP recibido</a:t>
            </a:r>
          </a:p>
        </p:txBody>
      </p:sp>
      <p:sp>
        <p:nvSpPr>
          <p:cNvPr id="3" name="CuadroTexto 2">
            <a:extLst>
              <a:ext uri="{FF2B5EF4-FFF2-40B4-BE49-F238E27FC236}">
                <a16:creationId xmlns="" xmlns:a16="http://schemas.microsoft.com/office/drawing/2014/main" id="{B7F80859-D6CF-8106-9512-5D7ABEDABE7A}"/>
              </a:ext>
            </a:extLst>
          </p:cNvPr>
          <p:cNvSpPr txBox="1"/>
          <p:nvPr/>
        </p:nvSpPr>
        <p:spPr>
          <a:xfrm>
            <a:off x="1117599" y="1420218"/>
            <a:ext cx="9910617" cy="830997"/>
          </a:xfrm>
          <a:prstGeom prst="rect">
            <a:avLst/>
          </a:prstGeom>
          <a:noFill/>
        </p:spPr>
        <p:txBody>
          <a:bodyPr wrap="square" rtlCol="0">
            <a:spAutoFit/>
          </a:bodyPr>
          <a:lstStyle/>
          <a:p>
            <a:r>
              <a:rPr lang="es-MX" sz="2400" dirty="0">
                <a:solidFill>
                  <a:schemeClr val="tx1">
                    <a:lumMod val="65000"/>
                    <a:lumOff val="35000"/>
                  </a:schemeClr>
                </a:solidFill>
                <a:latin typeface="Titillium Web" pitchFamily="2" charset="77"/>
              </a:rPr>
              <a:t>Este escenario se da cuando tenemos un CFDI de ingresos el cual no se pago al momento (Crédito) y se realizaran pagos por medio de un REP: </a:t>
            </a:r>
          </a:p>
        </p:txBody>
      </p:sp>
      <p:graphicFrame>
        <p:nvGraphicFramePr>
          <p:cNvPr id="2" name="Diagrama 1">
            <a:extLst>
              <a:ext uri="{FF2B5EF4-FFF2-40B4-BE49-F238E27FC236}">
                <a16:creationId xmlns="" xmlns:a16="http://schemas.microsoft.com/office/drawing/2014/main" id="{946DF8D8-EAD9-97F6-4A8D-4800BCED8E20}"/>
              </a:ext>
            </a:extLst>
          </p:cNvPr>
          <p:cNvGraphicFramePr/>
          <p:nvPr>
            <p:extLst>
              <p:ext uri="{D42A27DB-BD31-4B8C-83A1-F6EECF244321}">
                <p14:modId xmlns:p14="http://schemas.microsoft.com/office/powerpoint/2010/main" val="2393457378"/>
              </p:ext>
            </p:extLst>
          </p:nvPr>
        </p:nvGraphicFramePr>
        <p:xfrm>
          <a:off x="1667901" y="2071105"/>
          <a:ext cx="8810011" cy="46067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37450211"/>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 xmlns:a16="http://schemas.microsoft.com/office/drawing/2014/main" id="{7E450DBF-1EB3-AD40-9230-B5AE0866D023}"/>
              </a:ext>
            </a:extLst>
          </p:cNvPr>
          <p:cNvSpPr txBox="1"/>
          <p:nvPr/>
        </p:nvSpPr>
        <p:spPr>
          <a:xfrm>
            <a:off x="1766530" y="2960595"/>
            <a:ext cx="9250964" cy="461665"/>
          </a:xfrm>
          <a:prstGeom prst="rect">
            <a:avLst/>
          </a:prstGeom>
          <a:noFill/>
        </p:spPr>
        <p:txBody>
          <a:bodyPr wrap="square" rtlCol="0">
            <a:spAutoFit/>
          </a:bodyPr>
          <a:lstStyle/>
          <a:p>
            <a:pPr algn="ctr"/>
            <a:r>
              <a:rPr lang="es-MX" sz="2400" dirty="0">
                <a:solidFill>
                  <a:schemeClr val="tx1">
                    <a:lumMod val="65000"/>
                    <a:lumOff val="35000"/>
                  </a:schemeClr>
                </a:solidFill>
                <a:latin typeface="Titillium Web" pitchFamily="2" charset="77"/>
              </a:rPr>
              <a:t>¡¡Vamos a revisar estas configuraciones!!</a:t>
            </a:r>
          </a:p>
        </p:txBody>
      </p:sp>
    </p:spTree>
    <p:custDataLst>
      <p:tags r:id="rId1"/>
    </p:custDataLst>
    <p:extLst>
      <p:ext uri="{BB962C8B-B14F-4D97-AF65-F5344CB8AC3E}">
        <p14:creationId xmlns:p14="http://schemas.microsoft.com/office/powerpoint/2010/main" val="2159692599"/>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 xmlns:a16="http://schemas.microsoft.com/office/drawing/2014/main" id="{6320990D-FE3C-C646-9E67-62ECDA385178}"/>
              </a:ext>
            </a:extLst>
          </p:cNvPr>
          <p:cNvSpPr txBox="1"/>
          <p:nvPr/>
        </p:nvSpPr>
        <p:spPr>
          <a:xfrm>
            <a:off x="0" y="3044279"/>
            <a:ext cx="5761377" cy="769441"/>
          </a:xfrm>
          <a:prstGeom prst="rect">
            <a:avLst/>
          </a:prstGeom>
          <a:noFill/>
        </p:spPr>
        <p:txBody>
          <a:bodyPr wrap="square" rtlCol="0">
            <a:spAutoFit/>
          </a:bodyPr>
          <a:lstStyle/>
          <a:p>
            <a:pPr algn="ctr"/>
            <a:r>
              <a:rPr lang="es-MX" sz="4400" b="1" dirty="0">
                <a:solidFill>
                  <a:schemeClr val="bg1"/>
                </a:solidFill>
                <a:latin typeface="Titillium Web" pitchFamily="2" charset="77"/>
              </a:rPr>
              <a:t>Consideraciones</a:t>
            </a:r>
          </a:p>
        </p:txBody>
      </p:sp>
    </p:spTree>
    <p:extLst>
      <p:ext uri="{BB962C8B-B14F-4D97-AF65-F5344CB8AC3E}">
        <p14:creationId xmlns:p14="http://schemas.microsoft.com/office/powerpoint/2010/main" val="2758375010"/>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1117600" y="650777"/>
            <a:ext cx="9910618"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Consideraciones</a:t>
            </a:r>
          </a:p>
        </p:txBody>
      </p:sp>
      <p:sp>
        <p:nvSpPr>
          <p:cNvPr id="6" name="CuadroTexto 5">
            <a:extLst>
              <a:ext uri="{FF2B5EF4-FFF2-40B4-BE49-F238E27FC236}">
                <a16:creationId xmlns="" xmlns:a16="http://schemas.microsoft.com/office/drawing/2014/main" id="{69521083-1257-3040-8F4F-D95271528025}"/>
              </a:ext>
            </a:extLst>
          </p:cNvPr>
          <p:cNvSpPr txBox="1"/>
          <p:nvPr/>
        </p:nvSpPr>
        <p:spPr>
          <a:xfrm>
            <a:off x="1664481" y="1420218"/>
            <a:ext cx="9250964" cy="5134995"/>
          </a:xfrm>
          <a:prstGeom prst="rect">
            <a:avLst/>
          </a:prstGeom>
          <a:noFill/>
        </p:spPr>
        <p:txBody>
          <a:bodyPr wrap="square" rtlCol="0">
            <a:spAutoFit/>
          </a:bodyPr>
          <a:lstStyle/>
          <a:p>
            <a:r>
              <a:rPr lang="es-MX" sz="2400" dirty="0">
                <a:solidFill>
                  <a:schemeClr val="tx1">
                    <a:lumMod val="65000"/>
                    <a:lumOff val="35000"/>
                  </a:schemeClr>
                </a:solidFill>
                <a:latin typeface="Titillium Web" pitchFamily="2" charset="77"/>
              </a:rPr>
              <a:t>En caso de que elabores las pólizas de egresos y no realices el desglose del control del IVA, CONTPAQi® Contabilidad te permitirá realizar masivamente el desglose con las siguientes opciones:</a:t>
            </a:r>
          </a:p>
          <a:p>
            <a:endParaRPr lang="es-MX" sz="2400" dirty="0">
              <a:solidFill>
                <a:schemeClr val="tx1">
                  <a:lumMod val="65000"/>
                  <a:lumOff val="35000"/>
                </a:schemeClr>
              </a:solidFill>
              <a:latin typeface="Titillium Web" pitchFamily="2" charset="77"/>
            </a:endParaRPr>
          </a:p>
          <a:p>
            <a:pPr lvl="0" algn="just">
              <a:lnSpc>
                <a:spcPct val="107000"/>
              </a:lnSpc>
              <a:spcAft>
                <a:spcPts val="800"/>
              </a:spcAft>
              <a:buSzPts val="1000"/>
              <a:tabLst>
                <a:tab pos="457200" algn="l"/>
              </a:tabLst>
            </a:pPr>
            <a:r>
              <a:rPr lang="es-MX" sz="2400" b="1" dirty="0">
                <a:solidFill>
                  <a:schemeClr val="tx1">
                    <a:lumMod val="65000"/>
                    <a:lumOff val="35000"/>
                  </a:schemeClr>
                </a:solidFill>
                <a:latin typeface="Titillium Web" pitchFamily="2" charset="77"/>
              </a:rPr>
              <a:t>Registro de control de IVA por rango de fechas :</a:t>
            </a:r>
          </a:p>
          <a:p>
            <a:pPr algn="just">
              <a:lnSpc>
                <a:spcPct val="107000"/>
              </a:lnSpc>
              <a:spcAft>
                <a:spcPts val="800"/>
              </a:spcAft>
            </a:pPr>
            <a:r>
              <a:rPr lang="es-MX" sz="2400" dirty="0">
                <a:solidFill>
                  <a:schemeClr val="tx1">
                    <a:lumMod val="65000"/>
                    <a:lumOff val="35000"/>
                  </a:schemeClr>
                </a:solidFill>
                <a:latin typeface="Titillium Web" pitchFamily="2" charset="77"/>
              </a:rPr>
              <a:t>Permite crear el desglose de movimientos con proveedores, a las pólizas que tengan relacionada una cuenta de flujo de efectivo con movimientos de abono. </a:t>
            </a:r>
          </a:p>
          <a:p>
            <a:pPr algn="just">
              <a:lnSpc>
                <a:spcPct val="107000"/>
              </a:lnSpc>
              <a:spcAft>
                <a:spcPts val="800"/>
              </a:spcAft>
            </a:pPr>
            <a:r>
              <a:rPr lang="es-MX" sz="2400" dirty="0">
                <a:solidFill>
                  <a:schemeClr val="tx1">
                    <a:lumMod val="65000"/>
                    <a:lumOff val="35000"/>
                  </a:schemeClr>
                </a:solidFill>
                <a:latin typeface="Titillium Web" pitchFamily="2" charset="77"/>
              </a:rPr>
              <a:t> </a:t>
            </a:r>
          </a:p>
          <a:p>
            <a:pPr lvl="0" algn="just">
              <a:lnSpc>
                <a:spcPct val="107000"/>
              </a:lnSpc>
              <a:spcAft>
                <a:spcPts val="800"/>
              </a:spcAft>
              <a:buSzPts val="1000"/>
              <a:tabLst>
                <a:tab pos="457200" algn="l"/>
              </a:tabLst>
            </a:pPr>
            <a:r>
              <a:rPr lang="es-MX" sz="2400" b="1" dirty="0">
                <a:solidFill>
                  <a:schemeClr val="tx1">
                    <a:lumMod val="65000"/>
                    <a:lumOff val="35000"/>
                  </a:schemeClr>
                </a:solidFill>
                <a:latin typeface="Titillium Web" pitchFamily="2" charset="77"/>
              </a:rPr>
              <a:t>Registro de control de IVA a partir de los CFDI:</a:t>
            </a:r>
          </a:p>
          <a:p>
            <a:pPr algn="just">
              <a:lnSpc>
                <a:spcPct val="107000"/>
              </a:lnSpc>
              <a:spcAft>
                <a:spcPts val="800"/>
              </a:spcAft>
            </a:pPr>
            <a:r>
              <a:rPr lang="es-MX" sz="2400" dirty="0">
                <a:solidFill>
                  <a:schemeClr val="tx1">
                    <a:lumMod val="65000"/>
                    <a:lumOff val="35000"/>
                  </a:schemeClr>
                </a:solidFill>
                <a:latin typeface="Titillium Web" pitchFamily="2" charset="77"/>
              </a:rPr>
              <a:t>Registra el control del IVA de las pólizas que tengan asociado CFDI recibidos.</a:t>
            </a:r>
          </a:p>
        </p:txBody>
      </p:sp>
    </p:spTree>
    <p:extLst>
      <p:ext uri="{BB962C8B-B14F-4D97-AF65-F5344CB8AC3E}">
        <p14:creationId xmlns:p14="http://schemas.microsoft.com/office/powerpoint/2010/main" val="3426052961"/>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 xmlns:a16="http://schemas.microsoft.com/office/drawing/2014/main" id="{7E450DBF-1EB3-AD40-9230-B5AE0866D023}"/>
              </a:ext>
            </a:extLst>
          </p:cNvPr>
          <p:cNvSpPr txBox="1"/>
          <p:nvPr/>
        </p:nvSpPr>
        <p:spPr>
          <a:xfrm>
            <a:off x="1766530" y="2960595"/>
            <a:ext cx="9250964" cy="461665"/>
          </a:xfrm>
          <a:prstGeom prst="rect">
            <a:avLst/>
          </a:prstGeom>
          <a:noFill/>
        </p:spPr>
        <p:txBody>
          <a:bodyPr wrap="square" rtlCol="0">
            <a:spAutoFit/>
          </a:bodyPr>
          <a:lstStyle/>
          <a:p>
            <a:pPr algn="ctr"/>
            <a:r>
              <a:rPr lang="es-MX" sz="2400" dirty="0">
                <a:solidFill>
                  <a:schemeClr val="tx1">
                    <a:lumMod val="65000"/>
                    <a:lumOff val="35000"/>
                  </a:schemeClr>
                </a:solidFill>
                <a:latin typeface="Titillium Web" pitchFamily="2" charset="77"/>
              </a:rPr>
              <a:t>¡¡Vamos a revisar estas consideraciones!!</a:t>
            </a:r>
          </a:p>
        </p:txBody>
      </p:sp>
    </p:spTree>
    <p:custDataLst>
      <p:tags r:id="rId1"/>
    </p:custDataLst>
    <p:extLst>
      <p:ext uri="{BB962C8B-B14F-4D97-AF65-F5344CB8AC3E}">
        <p14:creationId xmlns:p14="http://schemas.microsoft.com/office/powerpoint/2010/main" val="1013163784"/>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1117600" y="650777"/>
            <a:ext cx="9910618"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Consideraciones</a:t>
            </a:r>
          </a:p>
        </p:txBody>
      </p:sp>
      <p:sp>
        <p:nvSpPr>
          <p:cNvPr id="6" name="CuadroTexto 5">
            <a:extLst>
              <a:ext uri="{FF2B5EF4-FFF2-40B4-BE49-F238E27FC236}">
                <a16:creationId xmlns="" xmlns:a16="http://schemas.microsoft.com/office/drawing/2014/main" id="{69521083-1257-3040-8F4F-D95271528025}"/>
              </a:ext>
            </a:extLst>
          </p:cNvPr>
          <p:cNvSpPr txBox="1"/>
          <p:nvPr/>
        </p:nvSpPr>
        <p:spPr>
          <a:xfrm>
            <a:off x="1664481" y="1420218"/>
            <a:ext cx="9250964" cy="2677656"/>
          </a:xfrm>
          <a:prstGeom prst="rect">
            <a:avLst/>
          </a:prstGeom>
          <a:noFill/>
        </p:spPr>
        <p:txBody>
          <a:bodyPr wrap="square" rtlCol="0">
            <a:spAutoFit/>
          </a:bodyPr>
          <a:lstStyle/>
          <a:p>
            <a:r>
              <a:rPr lang="es-MX" sz="2400" dirty="0">
                <a:solidFill>
                  <a:schemeClr val="tx1">
                    <a:lumMod val="65000"/>
                    <a:lumOff val="35000"/>
                  </a:schemeClr>
                </a:solidFill>
                <a:latin typeface="Titillium Web" pitchFamily="2" charset="77"/>
              </a:rPr>
              <a:t>En caso de que requieras ver las pólizas que tienen un desglose del control de IVA, podrás consultar el “Listado de pólizas con control de IVA”</a:t>
            </a:r>
          </a:p>
          <a:p>
            <a:endParaRPr lang="es-MX" sz="2400" dirty="0">
              <a:solidFill>
                <a:schemeClr val="tx1">
                  <a:lumMod val="65000"/>
                  <a:lumOff val="35000"/>
                </a:schemeClr>
              </a:solidFill>
              <a:latin typeface="Titillium Web" pitchFamily="2" charset="77"/>
            </a:endParaRPr>
          </a:p>
          <a:p>
            <a:r>
              <a:rPr lang="es-MX" sz="2400" dirty="0">
                <a:solidFill>
                  <a:schemeClr val="tx1">
                    <a:lumMod val="65000"/>
                    <a:lumOff val="35000"/>
                  </a:schemeClr>
                </a:solidFill>
                <a:latin typeface="Titillium Web" pitchFamily="2" charset="77"/>
              </a:rPr>
              <a:t>En caso de requerir desglosar el IVA de una póliza en la cual no lo generaste, esto lo podrás realizar ingresando a la póliza de egresos y presionar la tecla “F4”</a:t>
            </a:r>
          </a:p>
        </p:txBody>
      </p:sp>
    </p:spTree>
    <p:extLst>
      <p:ext uri="{BB962C8B-B14F-4D97-AF65-F5344CB8AC3E}">
        <p14:creationId xmlns:p14="http://schemas.microsoft.com/office/powerpoint/2010/main" val="4231393139"/>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 xmlns:a16="http://schemas.microsoft.com/office/drawing/2014/main" id="{7E450DBF-1EB3-AD40-9230-B5AE0866D023}"/>
              </a:ext>
            </a:extLst>
          </p:cNvPr>
          <p:cNvSpPr txBox="1"/>
          <p:nvPr/>
        </p:nvSpPr>
        <p:spPr>
          <a:xfrm>
            <a:off x="1766530" y="2960595"/>
            <a:ext cx="9250964" cy="461665"/>
          </a:xfrm>
          <a:prstGeom prst="rect">
            <a:avLst/>
          </a:prstGeom>
          <a:noFill/>
        </p:spPr>
        <p:txBody>
          <a:bodyPr wrap="square" rtlCol="0">
            <a:spAutoFit/>
          </a:bodyPr>
          <a:lstStyle/>
          <a:p>
            <a:pPr algn="ctr"/>
            <a:r>
              <a:rPr lang="es-MX" sz="2400" dirty="0">
                <a:solidFill>
                  <a:schemeClr val="tx1">
                    <a:lumMod val="65000"/>
                    <a:lumOff val="35000"/>
                  </a:schemeClr>
                </a:solidFill>
                <a:latin typeface="Titillium Web" pitchFamily="2" charset="77"/>
              </a:rPr>
              <a:t>¡¡Vamos a revisar estas consideraciones!!</a:t>
            </a:r>
          </a:p>
        </p:txBody>
      </p:sp>
    </p:spTree>
    <p:custDataLst>
      <p:tags r:id="rId1"/>
    </p:custDataLst>
    <p:extLst>
      <p:ext uri="{BB962C8B-B14F-4D97-AF65-F5344CB8AC3E}">
        <p14:creationId xmlns:p14="http://schemas.microsoft.com/office/powerpoint/2010/main" val="3333487207"/>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 xmlns:a16="http://schemas.microsoft.com/office/drawing/2014/main" id="{6320990D-FE3C-C646-9E67-62ECDA385178}"/>
              </a:ext>
            </a:extLst>
          </p:cNvPr>
          <p:cNvSpPr txBox="1"/>
          <p:nvPr/>
        </p:nvSpPr>
        <p:spPr>
          <a:xfrm>
            <a:off x="0" y="3044279"/>
            <a:ext cx="5761377" cy="769441"/>
          </a:xfrm>
          <a:prstGeom prst="rect">
            <a:avLst/>
          </a:prstGeom>
          <a:noFill/>
        </p:spPr>
        <p:txBody>
          <a:bodyPr wrap="square" rtlCol="0">
            <a:spAutoFit/>
          </a:bodyPr>
          <a:lstStyle/>
          <a:p>
            <a:pPr algn="ctr"/>
            <a:r>
              <a:rPr lang="es-MX" sz="4400" b="1" dirty="0">
                <a:solidFill>
                  <a:schemeClr val="bg1"/>
                </a:solidFill>
                <a:latin typeface="Titillium Web" pitchFamily="2" charset="77"/>
              </a:rPr>
              <a:t>Reportes</a:t>
            </a:r>
          </a:p>
        </p:txBody>
      </p:sp>
    </p:spTree>
    <p:extLst>
      <p:ext uri="{BB962C8B-B14F-4D97-AF65-F5344CB8AC3E}">
        <p14:creationId xmlns:p14="http://schemas.microsoft.com/office/powerpoint/2010/main" val="1672504791"/>
      </p:ext>
    </p:extLst>
  </p:cSld>
  <p:clrMapOvr>
    <a:masterClrMapping/>
  </p:clrMapOvr>
  <p:transition spd="slow">
    <p:push/>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1117600" y="650777"/>
            <a:ext cx="9910618"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Reportes</a:t>
            </a:r>
          </a:p>
        </p:txBody>
      </p:sp>
      <p:sp>
        <p:nvSpPr>
          <p:cNvPr id="6" name="CuadroTexto 5">
            <a:extLst>
              <a:ext uri="{FF2B5EF4-FFF2-40B4-BE49-F238E27FC236}">
                <a16:creationId xmlns="" xmlns:a16="http://schemas.microsoft.com/office/drawing/2014/main" id="{69521083-1257-3040-8F4F-D95271528025}"/>
              </a:ext>
            </a:extLst>
          </p:cNvPr>
          <p:cNvSpPr txBox="1"/>
          <p:nvPr/>
        </p:nvSpPr>
        <p:spPr>
          <a:xfrm>
            <a:off x="1664481" y="1420218"/>
            <a:ext cx="9250964" cy="830997"/>
          </a:xfrm>
          <a:prstGeom prst="rect">
            <a:avLst/>
          </a:prstGeom>
          <a:noFill/>
        </p:spPr>
        <p:txBody>
          <a:bodyPr wrap="square" rtlCol="0">
            <a:spAutoFit/>
          </a:bodyPr>
          <a:lstStyle/>
          <a:p>
            <a:r>
              <a:rPr lang="es-MX" sz="2400" dirty="0">
                <a:solidFill>
                  <a:schemeClr val="tx1">
                    <a:lumMod val="65000"/>
                    <a:lumOff val="35000"/>
                  </a:schemeClr>
                </a:solidFill>
                <a:latin typeface="Titillium Web" pitchFamily="2" charset="77"/>
              </a:rPr>
              <a:t>Antes de generar el archivo de la DIOT es importante validar la información mediante la ejecución de los siguientes reportes.</a:t>
            </a:r>
          </a:p>
        </p:txBody>
      </p:sp>
      <p:pic>
        <p:nvPicPr>
          <p:cNvPr id="4" name="Imagen 3">
            <a:extLst>
              <a:ext uri="{FF2B5EF4-FFF2-40B4-BE49-F238E27FC236}">
                <a16:creationId xmlns="" xmlns:a16="http://schemas.microsoft.com/office/drawing/2014/main" id="{4667BB79-875A-7C7E-1E6C-DEB169683583}"/>
              </a:ext>
            </a:extLst>
          </p:cNvPr>
          <p:cNvPicPr>
            <a:picLocks noChangeAspect="1"/>
          </p:cNvPicPr>
          <p:nvPr/>
        </p:nvPicPr>
        <p:blipFill>
          <a:blip r:embed="rId2"/>
          <a:stretch>
            <a:fillRect/>
          </a:stretch>
        </p:blipFill>
        <p:spPr>
          <a:xfrm>
            <a:off x="1853994" y="2591510"/>
            <a:ext cx="7455758" cy="3310526"/>
          </a:xfrm>
          <a:prstGeom prst="rect">
            <a:avLst/>
          </a:prstGeom>
        </p:spPr>
      </p:pic>
    </p:spTree>
    <p:extLst>
      <p:ext uri="{BB962C8B-B14F-4D97-AF65-F5344CB8AC3E}">
        <p14:creationId xmlns:p14="http://schemas.microsoft.com/office/powerpoint/2010/main" val="1330858980"/>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 xmlns:a16="http://schemas.microsoft.com/office/drawing/2014/main" id="{1C7B0D6F-4E7C-9248-8706-E980FE593683}"/>
              </a:ext>
            </a:extLst>
          </p:cNvPr>
          <p:cNvSpPr/>
          <p:nvPr/>
        </p:nvSpPr>
        <p:spPr>
          <a:xfrm>
            <a:off x="5128940" y="470907"/>
            <a:ext cx="1934119" cy="646331"/>
          </a:xfrm>
          <a:prstGeom prst="rect">
            <a:avLst/>
          </a:prstGeom>
        </p:spPr>
        <p:txBody>
          <a:bodyPr wrap="none">
            <a:spAutoFit/>
          </a:bodyPr>
          <a:lstStyle/>
          <a:p>
            <a:r>
              <a:rPr lang="es-MX" sz="3600" b="1" dirty="0">
                <a:solidFill>
                  <a:schemeClr val="bg1"/>
                </a:solidFill>
                <a:latin typeface="Titillium Web" pitchFamily="2" charset="77"/>
              </a:rPr>
              <a:t>Objetivo </a:t>
            </a:r>
          </a:p>
        </p:txBody>
      </p:sp>
      <p:sp>
        <p:nvSpPr>
          <p:cNvPr id="5" name="CuadroTexto 4">
            <a:extLst>
              <a:ext uri="{FF2B5EF4-FFF2-40B4-BE49-F238E27FC236}">
                <a16:creationId xmlns="" xmlns:a16="http://schemas.microsoft.com/office/drawing/2014/main" id="{7E450DBF-1EB3-AD40-9230-B5AE0866D023}"/>
              </a:ext>
            </a:extLst>
          </p:cNvPr>
          <p:cNvSpPr txBox="1"/>
          <p:nvPr/>
        </p:nvSpPr>
        <p:spPr>
          <a:xfrm>
            <a:off x="1401370" y="2828835"/>
            <a:ext cx="9250964" cy="830997"/>
          </a:xfrm>
          <a:prstGeom prst="rect">
            <a:avLst/>
          </a:prstGeom>
          <a:noFill/>
        </p:spPr>
        <p:txBody>
          <a:bodyPr wrap="square" rtlCol="0">
            <a:spAutoFit/>
          </a:bodyPr>
          <a:lstStyle/>
          <a:p>
            <a:r>
              <a:rPr lang="es-MX" sz="2400" dirty="0">
                <a:solidFill>
                  <a:schemeClr val="tx1">
                    <a:lumMod val="65000"/>
                    <a:lumOff val="35000"/>
                  </a:schemeClr>
                </a:solidFill>
                <a:latin typeface="Titillium Web" pitchFamily="2" charset="77"/>
              </a:rPr>
              <a:t>Al finalizar la sesión, el asistente conocerá el proceso para generar la DIOT dentro del sistema de CONTPAQi® Contabilidad</a:t>
            </a:r>
          </a:p>
        </p:txBody>
      </p:sp>
    </p:spTree>
    <p:extLst>
      <p:ext uri="{BB962C8B-B14F-4D97-AF65-F5344CB8AC3E}">
        <p14:creationId xmlns:p14="http://schemas.microsoft.com/office/powerpoint/2010/main" val="2344162598"/>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 xmlns:a16="http://schemas.microsoft.com/office/drawing/2014/main" id="{7E450DBF-1EB3-AD40-9230-B5AE0866D023}"/>
              </a:ext>
            </a:extLst>
          </p:cNvPr>
          <p:cNvSpPr txBox="1"/>
          <p:nvPr/>
        </p:nvSpPr>
        <p:spPr>
          <a:xfrm>
            <a:off x="1766530" y="2960595"/>
            <a:ext cx="9250964" cy="461665"/>
          </a:xfrm>
          <a:prstGeom prst="rect">
            <a:avLst/>
          </a:prstGeom>
          <a:noFill/>
        </p:spPr>
        <p:txBody>
          <a:bodyPr wrap="square" rtlCol="0">
            <a:spAutoFit/>
          </a:bodyPr>
          <a:lstStyle/>
          <a:p>
            <a:pPr algn="ctr"/>
            <a:r>
              <a:rPr lang="es-MX" sz="2400" dirty="0">
                <a:solidFill>
                  <a:schemeClr val="tx1">
                    <a:lumMod val="65000"/>
                    <a:lumOff val="35000"/>
                  </a:schemeClr>
                </a:solidFill>
                <a:latin typeface="Titillium Web" pitchFamily="2" charset="77"/>
              </a:rPr>
              <a:t>¡¡Vamos a revisar estos reportes!!</a:t>
            </a:r>
          </a:p>
        </p:txBody>
      </p:sp>
    </p:spTree>
    <p:custDataLst>
      <p:tags r:id="rId1"/>
    </p:custDataLst>
    <p:extLst>
      <p:ext uri="{BB962C8B-B14F-4D97-AF65-F5344CB8AC3E}">
        <p14:creationId xmlns:p14="http://schemas.microsoft.com/office/powerpoint/2010/main" val="3610743433"/>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 xmlns:a16="http://schemas.microsoft.com/office/drawing/2014/main" id="{6320990D-FE3C-C646-9E67-62ECDA385178}"/>
              </a:ext>
            </a:extLst>
          </p:cNvPr>
          <p:cNvSpPr txBox="1"/>
          <p:nvPr/>
        </p:nvSpPr>
        <p:spPr>
          <a:xfrm>
            <a:off x="0" y="2705725"/>
            <a:ext cx="5761377" cy="1446550"/>
          </a:xfrm>
          <a:prstGeom prst="rect">
            <a:avLst/>
          </a:prstGeom>
          <a:noFill/>
        </p:spPr>
        <p:txBody>
          <a:bodyPr wrap="square" rtlCol="0">
            <a:spAutoFit/>
          </a:bodyPr>
          <a:lstStyle/>
          <a:p>
            <a:pPr algn="ctr"/>
            <a:r>
              <a:rPr lang="es-MX" sz="4400" b="1" dirty="0">
                <a:solidFill>
                  <a:schemeClr val="bg1"/>
                </a:solidFill>
                <a:latin typeface="Titillium Web" pitchFamily="2" charset="77"/>
              </a:rPr>
              <a:t>Generar el archivo </a:t>
            </a:r>
            <a:r>
              <a:rPr lang="es-MX" sz="4400" b="1" dirty="0" err="1">
                <a:solidFill>
                  <a:schemeClr val="bg1"/>
                </a:solidFill>
                <a:latin typeface="Titillium Web" pitchFamily="2" charset="77"/>
              </a:rPr>
              <a:t>txt</a:t>
            </a:r>
            <a:r>
              <a:rPr lang="es-MX" sz="4400" b="1" dirty="0">
                <a:solidFill>
                  <a:schemeClr val="bg1"/>
                </a:solidFill>
                <a:latin typeface="Titillium Web" pitchFamily="2" charset="77"/>
              </a:rPr>
              <a:t> para la DIOT</a:t>
            </a:r>
          </a:p>
        </p:txBody>
      </p:sp>
    </p:spTree>
    <p:extLst>
      <p:ext uri="{BB962C8B-B14F-4D97-AF65-F5344CB8AC3E}">
        <p14:creationId xmlns:p14="http://schemas.microsoft.com/office/powerpoint/2010/main" val="1917789636"/>
      </p:ext>
    </p:extLst>
  </p:cSld>
  <p:clrMapOvr>
    <a:masterClrMapping/>
  </p:clrMapOvr>
  <p:transition spd="slow">
    <p:push/>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1117600" y="650777"/>
            <a:ext cx="9910618"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Generar el archivo </a:t>
            </a:r>
            <a:r>
              <a:rPr lang="es-MX" sz="4400" b="1" dirty="0" err="1">
                <a:solidFill>
                  <a:schemeClr val="accent1">
                    <a:lumMod val="75000"/>
                  </a:schemeClr>
                </a:solidFill>
                <a:latin typeface="Titillium Web" pitchFamily="2" charset="77"/>
              </a:rPr>
              <a:t>txt</a:t>
            </a:r>
            <a:r>
              <a:rPr lang="es-MX" sz="4400" b="1" dirty="0">
                <a:solidFill>
                  <a:schemeClr val="accent1">
                    <a:lumMod val="75000"/>
                  </a:schemeClr>
                </a:solidFill>
                <a:latin typeface="Titillium Web" pitchFamily="2" charset="77"/>
              </a:rPr>
              <a:t> para la DIOT</a:t>
            </a:r>
          </a:p>
        </p:txBody>
      </p:sp>
      <p:sp>
        <p:nvSpPr>
          <p:cNvPr id="6" name="CuadroTexto 5">
            <a:extLst>
              <a:ext uri="{FF2B5EF4-FFF2-40B4-BE49-F238E27FC236}">
                <a16:creationId xmlns="" xmlns:a16="http://schemas.microsoft.com/office/drawing/2014/main" id="{69521083-1257-3040-8F4F-D95271528025}"/>
              </a:ext>
            </a:extLst>
          </p:cNvPr>
          <p:cNvSpPr txBox="1"/>
          <p:nvPr/>
        </p:nvSpPr>
        <p:spPr>
          <a:xfrm>
            <a:off x="1664481" y="1420218"/>
            <a:ext cx="9250964" cy="1569660"/>
          </a:xfrm>
          <a:prstGeom prst="rect">
            <a:avLst/>
          </a:prstGeom>
          <a:noFill/>
        </p:spPr>
        <p:txBody>
          <a:bodyPr wrap="square" rtlCol="0">
            <a:spAutoFit/>
          </a:bodyPr>
          <a:lstStyle/>
          <a:p>
            <a:r>
              <a:rPr lang="es-MX" sz="2400" dirty="0">
                <a:solidFill>
                  <a:schemeClr val="tx1">
                    <a:lumMod val="65000"/>
                    <a:lumOff val="35000"/>
                  </a:schemeClr>
                </a:solidFill>
                <a:latin typeface="Titillium Web" pitchFamily="2" charset="77"/>
              </a:rPr>
              <a:t>CONTPAQi® Contabilidad permite generar el archivo </a:t>
            </a:r>
            <a:r>
              <a:rPr lang="es-MX" sz="2400" dirty="0" err="1">
                <a:solidFill>
                  <a:schemeClr val="tx1">
                    <a:lumMod val="65000"/>
                    <a:lumOff val="35000"/>
                  </a:schemeClr>
                </a:solidFill>
                <a:latin typeface="Titillium Web" pitchFamily="2" charset="77"/>
              </a:rPr>
              <a:t>txt</a:t>
            </a:r>
            <a:r>
              <a:rPr lang="es-MX" sz="2400" dirty="0">
                <a:solidFill>
                  <a:schemeClr val="tx1">
                    <a:lumMod val="65000"/>
                    <a:lumOff val="35000"/>
                  </a:schemeClr>
                </a:solidFill>
                <a:latin typeface="Titillium Web" pitchFamily="2" charset="77"/>
              </a:rPr>
              <a:t> que se requiere cargar para realizar la declaración DIOT, para ello permite previamente un análisis en una cedula de Excel para realizar ajustes en caso de ser necesario.</a:t>
            </a:r>
          </a:p>
        </p:txBody>
      </p:sp>
      <p:pic>
        <p:nvPicPr>
          <p:cNvPr id="3" name="Imagen 2">
            <a:extLst>
              <a:ext uri="{FF2B5EF4-FFF2-40B4-BE49-F238E27FC236}">
                <a16:creationId xmlns="" xmlns:a16="http://schemas.microsoft.com/office/drawing/2014/main" id="{E834262D-8714-7161-3942-83FEB94A4761}"/>
              </a:ext>
            </a:extLst>
          </p:cNvPr>
          <p:cNvPicPr>
            <a:picLocks noChangeAspect="1"/>
          </p:cNvPicPr>
          <p:nvPr/>
        </p:nvPicPr>
        <p:blipFill>
          <a:blip r:embed="rId2"/>
          <a:stretch>
            <a:fillRect/>
          </a:stretch>
        </p:blipFill>
        <p:spPr>
          <a:xfrm>
            <a:off x="3852220" y="2989878"/>
            <a:ext cx="4875485" cy="3710958"/>
          </a:xfrm>
          <a:prstGeom prst="rect">
            <a:avLst/>
          </a:prstGeom>
        </p:spPr>
      </p:pic>
    </p:spTree>
    <p:extLst>
      <p:ext uri="{BB962C8B-B14F-4D97-AF65-F5344CB8AC3E}">
        <p14:creationId xmlns:p14="http://schemas.microsoft.com/office/powerpoint/2010/main" val="611798539"/>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800225"/>
            <a:ext cx="3176587" cy="326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5956" y="359983"/>
            <a:ext cx="9907587" cy="585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34355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 xmlns:a16="http://schemas.microsoft.com/office/drawing/2014/main" id="{1C7B0D6F-4E7C-9248-8706-E980FE593683}"/>
              </a:ext>
            </a:extLst>
          </p:cNvPr>
          <p:cNvSpPr/>
          <p:nvPr/>
        </p:nvSpPr>
        <p:spPr>
          <a:xfrm>
            <a:off x="5228519" y="374607"/>
            <a:ext cx="1734962" cy="646331"/>
          </a:xfrm>
          <a:prstGeom prst="rect">
            <a:avLst/>
          </a:prstGeom>
        </p:spPr>
        <p:txBody>
          <a:bodyPr wrap="none">
            <a:spAutoFit/>
          </a:bodyPr>
          <a:lstStyle/>
          <a:p>
            <a:r>
              <a:rPr lang="es-MX" sz="3600" b="1" dirty="0">
                <a:solidFill>
                  <a:schemeClr val="bg1"/>
                </a:solidFill>
                <a:latin typeface="Titillium Web" pitchFamily="2" charset="77"/>
              </a:rPr>
              <a:t>Temario</a:t>
            </a:r>
          </a:p>
        </p:txBody>
      </p:sp>
      <p:sp>
        <p:nvSpPr>
          <p:cNvPr id="5" name="CuadroTexto 4">
            <a:extLst>
              <a:ext uri="{FF2B5EF4-FFF2-40B4-BE49-F238E27FC236}">
                <a16:creationId xmlns="" xmlns:a16="http://schemas.microsoft.com/office/drawing/2014/main" id="{7E450DBF-1EB3-AD40-9230-B5AE0866D023}"/>
              </a:ext>
            </a:extLst>
          </p:cNvPr>
          <p:cNvSpPr txBox="1"/>
          <p:nvPr/>
        </p:nvSpPr>
        <p:spPr>
          <a:xfrm>
            <a:off x="1224089" y="1689375"/>
            <a:ext cx="9250964" cy="4154984"/>
          </a:xfrm>
          <a:prstGeom prst="rect">
            <a:avLst/>
          </a:prstGeom>
          <a:noFill/>
        </p:spPr>
        <p:txBody>
          <a:bodyPr wrap="square" rtlCol="0">
            <a:spAutoFit/>
          </a:bodyPr>
          <a:lstStyle/>
          <a:p>
            <a:pPr marL="342900" indent="-342900" algn="l">
              <a:buFont typeface="Arial" panose="020B0604020202020204" pitchFamily="34" charset="0"/>
              <a:buChar char="•"/>
            </a:pPr>
            <a:r>
              <a:rPr lang="es-ES_tradnl" sz="2400" dirty="0">
                <a:solidFill>
                  <a:schemeClr val="tx1">
                    <a:lumMod val="65000"/>
                    <a:lumOff val="35000"/>
                  </a:schemeClr>
                </a:solidFill>
                <a:latin typeface="Titillium Web" pitchFamily="2" charset="77"/>
              </a:rPr>
              <a:t>¿</a:t>
            </a:r>
            <a:r>
              <a:rPr lang="es-MX" sz="2400" dirty="0">
                <a:solidFill>
                  <a:schemeClr val="tx1">
                    <a:lumMod val="65000"/>
                    <a:lumOff val="35000"/>
                  </a:schemeClr>
                </a:solidFill>
                <a:latin typeface="Titillium Web" pitchFamily="2" charset="77"/>
              </a:rPr>
              <a:t>Que es la DIOT?</a:t>
            </a:r>
          </a:p>
          <a:p>
            <a:pPr marL="800100" lvl="1" indent="-342900">
              <a:buFont typeface="Arial" panose="020B0604020202020204" pitchFamily="34" charset="0"/>
              <a:buChar char="•"/>
            </a:pPr>
            <a:r>
              <a:rPr lang="es-MX" sz="2400" dirty="0">
                <a:solidFill>
                  <a:schemeClr val="tx1">
                    <a:lumMod val="65000"/>
                    <a:lumOff val="35000"/>
                  </a:schemeClr>
                </a:solidFill>
                <a:latin typeface="Titillium Web" pitchFamily="2" charset="77"/>
              </a:rPr>
              <a:t>Fundamento legal</a:t>
            </a:r>
          </a:p>
          <a:p>
            <a:pPr marL="800100" lvl="1" indent="-342900">
              <a:buFont typeface="Arial" panose="020B0604020202020204" pitchFamily="34" charset="0"/>
              <a:buChar char="•"/>
            </a:pPr>
            <a:r>
              <a:rPr lang="es-MX" sz="2400" dirty="0">
                <a:solidFill>
                  <a:schemeClr val="tx1">
                    <a:lumMod val="65000"/>
                    <a:lumOff val="35000"/>
                  </a:schemeClr>
                </a:solidFill>
                <a:latin typeface="Titillium Web" pitchFamily="2" charset="77"/>
              </a:rPr>
              <a:t>DPIVA y su derogación</a:t>
            </a:r>
          </a:p>
          <a:p>
            <a:pPr marL="342900" indent="-342900" algn="l">
              <a:buFont typeface="Arial" panose="020B0604020202020204" pitchFamily="34" charset="0"/>
              <a:buChar char="•"/>
            </a:pPr>
            <a:r>
              <a:rPr lang="es-MX" sz="2400" dirty="0">
                <a:solidFill>
                  <a:schemeClr val="tx1">
                    <a:lumMod val="65000"/>
                    <a:lumOff val="35000"/>
                  </a:schemeClr>
                </a:solidFill>
                <a:latin typeface="Titillium Web" pitchFamily="2" charset="77"/>
              </a:rPr>
              <a:t>Habilitar el Control de IVA</a:t>
            </a:r>
          </a:p>
          <a:p>
            <a:pPr marL="342900" indent="-342900" algn="l">
              <a:buFont typeface="Arial" panose="020B0604020202020204" pitchFamily="34" charset="0"/>
              <a:buChar char="•"/>
            </a:pPr>
            <a:r>
              <a:rPr lang="es-MX" sz="2400" dirty="0">
                <a:solidFill>
                  <a:schemeClr val="tx1">
                    <a:lumMod val="65000"/>
                    <a:lumOff val="35000"/>
                  </a:schemeClr>
                </a:solidFill>
                <a:latin typeface="Titillium Web" pitchFamily="2" charset="77"/>
              </a:rPr>
              <a:t>Registrar operaciones para la DIOT</a:t>
            </a:r>
          </a:p>
          <a:p>
            <a:pPr marL="800100" lvl="1" indent="-342900">
              <a:buFont typeface="Arial" panose="020B0604020202020204" pitchFamily="34" charset="0"/>
              <a:buChar char="•"/>
            </a:pPr>
            <a:r>
              <a:rPr lang="es-MX" sz="2400" dirty="0">
                <a:solidFill>
                  <a:schemeClr val="tx1">
                    <a:lumMod val="65000"/>
                    <a:lumOff val="35000"/>
                  </a:schemeClr>
                </a:solidFill>
                <a:latin typeface="Titillium Web" pitchFamily="2" charset="77"/>
              </a:rPr>
              <a:t>A partir de la cuenta de flujo de efectivo</a:t>
            </a:r>
          </a:p>
          <a:p>
            <a:pPr marL="800100" lvl="1" indent="-342900">
              <a:buFont typeface="Arial" panose="020B0604020202020204" pitchFamily="34" charset="0"/>
              <a:buChar char="•"/>
            </a:pPr>
            <a:r>
              <a:rPr lang="es-MX" sz="2400" dirty="0">
                <a:solidFill>
                  <a:schemeClr val="tx1">
                    <a:lumMod val="65000"/>
                    <a:lumOff val="35000"/>
                  </a:schemeClr>
                </a:solidFill>
                <a:latin typeface="Titillium Web" pitchFamily="2" charset="77"/>
              </a:rPr>
              <a:t>A partir del CFDI de ingresos recibido</a:t>
            </a:r>
          </a:p>
          <a:p>
            <a:pPr marL="800100" lvl="1" indent="-342900">
              <a:buFont typeface="Arial" panose="020B0604020202020204" pitchFamily="34" charset="0"/>
              <a:buChar char="•"/>
            </a:pPr>
            <a:r>
              <a:rPr lang="es-MX" sz="2400" dirty="0">
                <a:solidFill>
                  <a:schemeClr val="tx1">
                    <a:lumMod val="65000"/>
                    <a:lumOff val="35000"/>
                  </a:schemeClr>
                </a:solidFill>
                <a:latin typeface="Titillium Web" pitchFamily="2" charset="77"/>
              </a:rPr>
              <a:t>A partir del REP recibido</a:t>
            </a:r>
          </a:p>
          <a:p>
            <a:pPr marL="342900" indent="-342900" algn="l">
              <a:buFont typeface="Arial" panose="020B0604020202020204" pitchFamily="34" charset="0"/>
              <a:buChar char="•"/>
            </a:pPr>
            <a:r>
              <a:rPr lang="es-MX" sz="2400" dirty="0">
                <a:solidFill>
                  <a:schemeClr val="tx1">
                    <a:lumMod val="65000"/>
                    <a:lumOff val="35000"/>
                  </a:schemeClr>
                </a:solidFill>
                <a:latin typeface="Titillium Web" pitchFamily="2" charset="77"/>
              </a:rPr>
              <a:t>Consideraciones </a:t>
            </a:r>
          </a:p>
          <a:p>
            <a:pPr marL="342900" indent="-342900" algn="l">
              <a:buFont typeface="Arial" panose="020B0604020202020204" pitchFamily="34" charset="0"/>
              <a:buChar char="•"/>
            </a:pPr>
            <a:r>
              <a:rPr lang="es-MX" sz="2400" dirty="0">
                <a:solidFill>
                  <a:schemeClr val="tx1">
                    <a:lumMod val="65000"/>
                    <a:lumOff val="35000"/>
                  </a:schemeClr>
                </a:solidFill>
                <a:latin typeface="Titillium Web" pitchFamily="2" charset="77"/>
              </a:rPr>
              <a:t>Reportes</a:t>
            </a:r>
          </a:p>
          <a:p>
            <a:pPr marL="342900" indent="-342900" algn="l">
              <a:buFont typeface="Arial" panose="020B0604020202020204" pitchFamily="34" charset="0"/>
              <a:buChar char="•"/>
            </a:pPr>
            <a:r>
              <a:rPr lang="es-MX" sz="2400" dirty="0">
                <a:solidFill>
                  <a:schemeClr val="tx1">
                    <a:lumMod val="65000"/>
                    <a:lumOff val="35000"/>
                  </a:schemeClr>
                </a:solidFill>
                <a:latin typeface="Titillium Web" pitchFamily="2" charset="77"/>
              </a:rPr>
              <a:t>Generar el archivo </a:t>
            </a:r>
            <a:r>
              <a:rPr lang="es-MX" sz="2400" dirty="0" err="1">
                <a:solidFill>
                  <a:schemeClr val="tx1">
                    <a:lumMod val="65000"/>
                    <a:lumOff val="35000"/>
                  </a:schemeClr>
                </a:solidFill>
                <a:latin typeface="Titillium Web" pitchFamily="2" charset="77"/>
              </a:rPr>
              <a:t>txt</a:t>
            </a:r>
            <a:r>
              <a:rPr lang="es-MX" sz="2400" dirty="0">
                <a:solidFill>
                  <a:schemeClr val="tx1">
                    <a:lumMod val="65000"/>
                    <a:lumOff val="35000"/>
                  </a:schemeClr>
                </a:solidFill>
                <a:latin typeface="Titillium Web" pitchFamily="2" charset="77"/>
              </a:rPr>
              <a:t> para la DIOT</a:t>
            </a:r>
          </a:p>
        </p:txBody>
      </p:sp>
    </p:spTree>
    <p:extLst>
      <p:ext uri="{BB962C8B-B14F-4D97-AF65-F5344CB8AC3E}">
        <p14:creationId xmlns:p14="http://schemas.microsoft.com/office/powerpoint/2010/main" val="4245315915"/>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 xmlns:a16="http://schemas.microsoft.com/office/drawing/2014/main" id="{6320990D-FE3C-C646-9E67-62ECDA385178}"/>
              </a:ext>
            </a:extLst>
          </p:cNvPr>
          <p:cNvSpPr txBox="1"/>
          <p:nvPr/>
        </p:nvSpPr>
        <p:spPr>
          <a:xfrm>
            <a:off x="528587" y="3065944"/>
            <a:ext cx="5761377" cy="769441"/>
          </a:xfrm>
          <a:prstGeom prst="rect">
            <a:avLst/>
          </a:prstGeom>
          <a:noFill/>
        </p:spPr>
        <p:txBody>
          <a:bodyPr wrap="square" rtlCol="0">
            <a:spAutoFit/>
          </a:bodyPr>
          <a:lstStyle/>
          <a:p>
            <a:r>
              <a:rPr lang="es-MX" sz="4400" b="1" dirty="0">
                <a:solidFill>
                  <a:schemeClr val="bg1"/>
                </a:solidFill>
                <a:latin typeface="Titillium Web" pitchFamily="2" charset="77"/>
              </a:rPr>
              <a:t>¿Qué es la DIOT?</a:t>
            </a:r>
          </a:p>
        </p:txBody>
      </p:sp>
    </p:spTree>
    <p:extLst>
      <p:ext uri="{BB962C8B-B14F-4D97-AF65-F5344CB8AC3E}">
        <p14:creationId xmlns:p14="http://schemas.microsoft.com/office/powerpoint/2010/main" val="3770922845"/>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1117600" y="650777"/>
            <a:ext cx="9910618"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DIOT</a:t>
            </a:r>
          </a:p>
        </p:txBody>
      </p:sp>
      <p:sp>
        <p:nvSpPr>
          <p:cNvPr id="6" name="CuadroTexto 5">
            <a:extLst>
              <a:ext uri="{FF2B5EF4-FFF2-40B4-BE49-F238E27FC236}">
                <a16:creationId xmlns="" xmlns:a16="http://schemas.microsoft.com/office/drawing/2014/main" id="{69521083-1257-3040-8F4F-D95271528025}"/>
              </a:ext>
            </a:extLst>
          </p:cNvPr>
          <p:cNvSpPr txBox="1"/>
          <p:nvPr/>
        </p:nvSpPr>
        <p:spPr>
          <a:xfrm>
            <a:off x="1470518" y="1905966"/>
            <a:ext cx="9250964" cy="2677656"/>
          </a:xfrm>
          <a:prstGeom prst="rect">
            <a:avLst/>
          </a:prstGeom>
          <a:noFill/>
        </p:spPr>
        <p:txBody>
          <a:bodyPr wrap="square" rtlCol="0">
            <a:spAutoFit/>
          </a:bodyPr>
          <a:lstStyle/>
          <a:p>
            <a:r>
              <a:rPr lang="es-MX" sz="2400" dirty="0">
                <a:solidFill>
                  <a:schemeClr val="tx1">
                    <a:lumMod val="65000"/>
                    <a:lumOff val="35000"/>
                  </a:schemeClr>
                </a:solidFill>
                <a:latin typeface="Titillium Web" pitchFamily="2" charset="77"/>
              </a:rPr>
              <a:t>La Declaración Informativa de Operaciones con Terceros (DIOT) es una obligación que se presenta de forma periódica, para informar las operaciones económicas con tus proveedores o prestadores de servicio, la cual es presentada por personas físicas y morales.</a:t>
            </a:r>
          </a:p>
          <a:p>
            <a:endParaRPr lang="es-MX" sz="2400" dirty="0">
              <a:solidFill>
                <a:schemeClr val="tx1">
                  <a:lumMod val="65000"/>
                  <a:lumOff val="35000"/>
                </a:schemeClr>
              </a:solidFill>
              <a:latin typeface="Titillium Web" pitchFamily="2" charset="77"/>
            </a:endParaRPr>
          </a:p>
          <a:p>
            <a:r>
              <a:rPr lang="es-MX" sz="2400" dirty="0">
                <a:solidFill>
                  <a:schemeClr val="tx1">
                    <a:lumMod val="65000"/>
                    <a:lumOff val="35000"/>
                  </a:schemeClr>
                </a:solidFill>
                <a:latin typeface="Titillium Web" pitchFamily="2" charset="77"/>
              </a:rPr>
              <a:t>Su propósito es informar sobre el pago, retención, acreditamiento y traslado del IVA en las operaciones realizadas con sus proveedores.</a:t>
            </a:r>
          </a:p>
        </p:txBody>
      </p:sp>
    </p:spTree>
    <p:extLst>
      <p:ext uri="{BB962C8B-B14F-4D97-AF65-F5344CB8AC3E}">
        <p14:creationId xmlns:p14="http://schemas.microsoft.com/office/powerpoint/2010/main" val="3509888339"/>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1117600" y="650777"/>
            <a:ext cx="9910618"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DIOT – Marco legal</a:t>
            </a:r>
          </a:p>
        </p:txBody>
      </p:sp>
      <p:sp>
        <p:nvSpPr>
          <p:cNvPr id="6" name="CuadroTexto 5">
            <a:extLst>
              <a:ext uri="{FF2B5EF4-FFF2-40B4-BE49-F238E27FC236}">
                <a16:creationId xmlns="" xmlns:a16="http://schemas.microsoft.com/office/drawing/2014/main" id="{69521083-1257-3040-8F4F-D95271528025}"/>
              </a:ext>
            </a:extLst>
          </p:cNvPr>
          <p:cNvSpPr txBox="1"/>
          <p:nvPr/>
        </p:nvSpPr>
        <p:spPr>
          <a:xfrm>
            <a:off x="1470518" y="1905966"/>
            <a:ext cx="9250964" cy="3416320"/>
          </a:xfrm>
          <a:prstGeom prst="rect">
            <a:avLst/>
          </a:prstGeom>
          <a:noFill/>
        </p:spPr>
        <p:txBody>
          <a:bodyPr wrap="square" rtlCol="0">
            <a:spAutoFit/>
          </a:bodyPr>
          <a:lstStyle/>
          <a:p>
            <a:pPr marL="342900" lvl="0" indent="-342900" algn="l">
              <a:buFont typeface="Arial" panose="020B0604020202020204" pitchFamily="34" charset="0"/>
              <a:buChar char="•"/>
            </a:pPr>
            <a:r>
              <a:rPr lang="es-MX" sz="2400" dirty="0">
                <a:solidFill>
                  <a:schemeClr val="tx1">
                    <a:lumMod val="65000"/>
                    <a:lumOff val="35000"/>
                  </a:schemeClr>
                </a:solidFill>
                <a:latin typeface="Titillium Web" pitchFamily="2" charset="77"/>
              </a:rPr>
              <a:t>Ley del Impuesto al Valor Agregado: Artículo 32, fracciones V y VIII.</a:t>
            </a:r>
          </a:p>
          <a:p>
            <a:pPr lvl="0" algn="l"/>
            <a:r>
              <a:rPr lang="es-MX" sz="2400" dirty="0">
                <a:solidFill>
                  <a:schemeClr val="tx1">
                    <a:lumMod val="65000"/>
                    <a:lumOff val="35000"/>
                  </a:schemeClr>
                </a:solidFill>
                <a:latin typeface="Titillium Web" pitchFamily="2" charset="77"/>
                <a:hlinkClick r:id="rId2"/>
              </a:rPr>
              <a:t>https://www.sat.gob.mx/articulo/06090/articulo-32</a:t>
            </a:r>
            <a:endParaRPr lang="es-MX" sz="2400" dirty="0">
              <a:solidFill>
                <a:schemeClr val="tx1">
                  <a:lumMod val="65000"/>
                  <a:lumOff val="35000"/>
                </a:schemeClr>
              </a:solidFill>
              <a:latin typeface="Titillium Web" pitchFamily="2" charset="77"/>
            </a:endParaRPr>
          </a:p>
          <a:p>
            <a:pPr marL="342900" lvl="0" indent="-342900" algn="l">
              <a:buFont typeface="Arial" panose="020B0604020202020204" pitchFamily="34" charset="0"/>
              <a:buChar char="•"/>
            </a:pPr>
            <a:endParaRPr lang="es-MX" sz="2400" dirty="0">
              <a:solidFill>
                <a:schemeClr val="tx1">
                  <a:lumMod val="65000"/>
                  <a:lumOff val="35000"/>
                </a:schemeClr>
              </a:solidFill>
              <a:latin typeface="Titillium Web" pitchFamily="2" charset="77"/>
            </a:endParaRPr>
          </a:p>
          <a:p>
            <a:pPr marL="342900" lvl="0" indent="-342900" algn="l">
              <a:buFont typeface="Arial" panose="020B0604020202020204" pitchFamily="34" charset="0"/>
              <a:buChar char="•"/>
            </a:pPr>
            <a:r>
              <a:rPr lang="es-MX" sz="2400" dirty="0">
                <a:solidFill>
                  <a:schemeClr val="tx1">
                    <a:lumMod val="65000"/>
                    <a:lumOff val="35000"/>
                  </a:schemeClr>
                </a:solidFill>
                <a:latin typeface="Titillium Web" pitchFamily="2" charset="77"/>
              </a:rPr>
              <a:t>Código Fiscal de la Federación: Artículos 31 y 32.</a:t>
            </a:r>
          </a:p>
          <a:p>
            <a:pPr lvl="0" algn="l"/>
            <a:r>
              <a:rPr lang="es-MX" sz="2400" dirty="0">
                <a:solidFill>
                  <a:schemeClr val="tx1">
                    <a:lumMod val="65000"/>
                    <a:lumOff val="35000"/>
                  </a:schemeClr>
                </a:solidFill>
                <a:latin typeface="Titillium Web" pitchFamily="2" charset="77"/>
                <a:hlinkClick r:id="rId3"/>
              </a:rPr>
              <a:t>https://www.gob.mx/indesol/documentos/codigo-fiscal-de-la-federacion-64540</a:t>
            </a:r>
            <a:endParaRPr lang="es-MX" sz="2400" dirty="0">
              <a:solidFill>
                <a:schemeClr val="tx1">
                  <a:lumMod val="65000"/>
                  <a:lumOff val="35000"/>
                </a:schemeClr>
              </a:solidFill>
              <a:latin typeface="Titillium Web" pitchFamily="2" charset="77"/>
            </a:endParaRPr>
          </a:p>
          <a:p>
            <a:pPr lvl="0" algn="l"/>
            <a:endParaRPr lang="es-MX" sz="2400" dirty="0">
              <a:solidFill>
                <a:schemeClr val="tx1">
                  <a:lumMod val="65000"/>
                  <a:lumOff val="35000"/>
                </a:schemeClr>
              </a:solidFill>
              <a:latin typeface="Titillium Web" pitchFamily="2" charset="77"/>
            </a:endParaRPr>
          </a:p>
          <a:p>
            <a:pPr marL="342900" lvl="0" indent="-342900" algn="l">
              <a:buFont typeface="Arial" panose="020B0604020202020204" pitchFamily="34" charset="0"/>
              <a:buChar char="•"/>
            </a:pPr>
            <a:r>
              <a:rPr lang="es-MX" sz="2400" dirty="0">
                <a:solidFill>
                  <a:schemeClr val="tx1">
                    <a:lumMod val="65000"/>
                    <a:lumOff val="35000"/>
                  </a:schemeClr>
                </a:solidFill>
                <a:latin typeface="Titillium Web" pitchFamily="2" charset="77"/>
              </a:rPr>
              <a:t>Resolución de Facilidades Administrativas para 2019: Regla 1.3, párrafo segundo y tercero </a:t>
            </a:r>
            <a:r>
              <a:rPr lang="es-MX" sz="2400" dirty="0">
                <a:solidFill>
                  <a:schemeClr val="accent5">
                    <a:lumMod val="75000"/>
                  </a:schemeClr>
                </a:solidFill>
                <a:latin typeface="Titillium Web" pitchFamily="2" charset="77"/>
              </a:rPr>
              <a:t>(DPIVA – Derogado)</a:t>
            </a:r>
          </a:p>
        </p:txBody>
      </p:sp>
    </p:spTree>
    <p:extLst>
      <p:ext uri="{BB962C8B-B14F-4D97-AF65-F5344CB8AC3E}">
        <p14:creationId xmlns:p14="http://schemas.microsoft.com/office/powerpoint/2010/main" val="290534192"/>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1117600" y="650777"/>
            <a:ext cx="9910618"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DIOT – Medios para presentarla</a:t>
            </a:r>
          </a:p>
        </p:txBody>
      </p:sp>
      <p:sp>
        <p:nvSpPr>
          <p:cNvPr id="6" name="CuadroTexto 5">
            <a:extLst>
              <a:ext uri="{FF2B5EF4-FFF2-40B4-BE49-F238E27FC236}">
                <a16:creationId xmlns="" xmlns:a16="http://schemas.microsoft.com/office/drawing/2014/main" id="{69521083-1257-3040-8F4F-D95271528025}"/>
              </a:ext>
            </a:extLst>
          </p:cNvPr>
          <p:cNvSpPr txBox="1"/>
          <p:nvPr/>
        </p:nvSpPr>
        <p:spPr>
          <a:xfrm>
            <a:off x="1470518" y="1905966"/>
            <a:ext cx="9250964" cy="3046988"/>
          </a:xfrm>
          <a:prstGeom prst="rect">
            <a:avLst/>
          </a:prstGeom>
          <a:noFill/>
        </p:spPr>
        <p:txBody>
          <a:bodyPr wrap="square" rtlCol="0">
            <a:spAutoFit/>
          </a:bodyPr>
          <a:lstStyle/>
          <a:p>
            <a:pPr algn="l"/>
            <a:r>
              <a:rPr lang="es-MX" sz="2400" dirty="0">
                <a:solidFill>
                  <a:schemeClr val="tx1">
                    <a:lumMod val="65000"/>
                    <a:lumOff val="35000"/>
                  </a:schemeClr>
                </a:solidFill>
                <a:latin typeface="Titillium Web" pitchFamily="2" charset="77"/>
              </a:rPr>
              <a:t>Se deberá presentar a través del Portal del SAT mediante la DIOT, contenido en el Anexo 1, rubro A, numeral 5.</a:t>
            </a:r>
          </a:p>
          <a:p>
            <a:pPr algn="l"/>
            <a:endParaRPr lang="es-MX" sz="2400" dirty="0">
              <a:solidFill>
                <a:schemeClr val="tx1">
                  <a:lumMod val="65000"/>
                  <a:lumOff val="35000"/>
                </a:schemeClr>
              </a:solidFill>
              <a:latin typeface="Titillium Web" pitchFamily="2" charset="77"/>
            </a:endParaRPr>
          </a:p>
          <a:p>
            <a:pPr algn="l"/>
            <a:r>
              <a:rPr lang="es-MX" sz="2400" dirty="0">
                <a:solidFill>
                  <a:schemeClr val="tx1">
                    <a:lumMod val="65000"/>
                    <a:lumOff val="35000"/>
                  </a:schemeClr>
                </a:solidFill>
                <a:latin typeface="Titillium Web" pitchFamily="2" charset="77"/>
              </a:rPr>
              <a:t>Los contribuyentes que hagan capturas de más de 40,000 registros deberán presentar la información ante cualquier ADSC, en disco compacto (CD), o unidad de memoria extraíble (USB)</a:t>
            </a:r>
          </a:p>
          <a:p>
            <a:pPr algn="l"/>
            <a:endParaRPr lang="es-MX" sz="2400" dirty="0">
              <a:solidFill>
                <a:schemeClr val="tx1">
                  <a:lumMod val="65000"/>
                  <a:lumOff val="35000"/>
                </a:schemeClr>
              </a:solidFill>
              <a:latin typeface="Titillium Web" pitchFamily="2" charset="77"/>
            </a:endParaRPr>
          </a:p>
          <a:p>
            <a:pPr algn="l"/>
            <a:r>
              <a:rPr lang="es-MX" sz="2400" dirty="0">
                <a:solidFill>
                  <a:schemeClr val="tx1">
                    <a:lumMod val="65000"/>
                    <a:lumOff val="35000"/>
                  </a:schemeClr>
                </a:solidFill>
                <a:latin typeface="Titillium Web" pitchFamily="2" charset="77"/>
              </a:rPr>
              <a:t> </a:t>
            </a:r>
            <a:r>
              <a:rPr lang="es-MX" sz="2400" u="sng" dirty="0">
                <a:hlinkClick r:id="rId2"/>
              </a:rPr>
              <a:t>http://www.dof.gob.mx/20191228-2.pdf</a:t>
            </a:r>
            <a:endParaRPr lang="es-MX" sz="2400" dirty="0"/>
          </a:p>
        </p:txBody>
      </p:sp>
    </p:spTree>
    <p:extLst>
      <p:ext uri="{BB962C8B-B14F-4D97-AF65-F5344CB8AC3E}">
        <p14:creationId xmlns:p14="http://schemas.microsoft.com/office/powerpoint/2010/main" val="3947576531"/>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1117600" y="650777"/>
            <a:ext cx="9910618"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DPIVA</a:t>
            </a:r>
          </a:p>
        </p:txBody>
      </p:sp>
      <p:sp>
        <p:nvSpPr>
          <p:cNvPr id="6" name="CuadroTexto 5">
            <a:extLst>
              <a:ext uri="{FF2B5EF4-FFF2-40B4-BE49-F238E27FC236}">
                <a16:creationId xmlns="" xmlns:a16="http://schemas.microsoft.com/office/drawing/2014/main" id="{69521083-1257-3040-8F4F-D95271528025}"/>
              </a:ext>
            </a:extLst>
          </p:cNvPr>
          <p:cNvSpPr txBox="1"/>
          <p:nvPr/>
        </p:nvSpPr>
        <p:spPr>
          <a:xfrm>
            <a:off x="1470518" y="1905966"/>
            <a:ext cx="9250964" cy="1938992"/>
          </a:xfrm>
          <a:prstGeom prst="rect">
            <a:avLst/>
          </a:prstGeom>
          <a:noFill/>
        </p:spPr>
        <p:txBody>
          <a:bodyPr wrap="square" rtlCol="0">
            <a:spAutoFit/>
          </a:bodyPr>
          <a:lstStyle/>
          <a:p>
            <a:r>
              <a:rPr lang="es-MX" sz="2400" dirty="0">
                <a:solidFill>
                  <a:schemeClr val="tx1">
                    <a:lumMod val="65000"/>
                    <a:lumOff val="35000"/>
                  </a:schemeClr>
                </a:solidFill>
                <a:latin typeface="Titillium Web" pitchFamily="2" charset="77"/>
              </a:rPr>
              <a:t>Es la declaración de proveedores IVA (DPIVA) y era una forma alterna de presentar la declaración informativa de operaciones con terceros ya que su contenido era el mismo que la DIOT, solo que esta se presentaba por medio de un PCRDD (Proveedor de Certificación de Recepción de Documentos Digitales) en formato XML</a:t>
            </a:r>
          </a:p>
        </p:txBody>
      </p:sp>
    </p:spTree>
    <p:extLst>
      <p:ext uri="{BB962C8B-B14F-4D97-AF65-F5344CB8AC3E}">
        <p14:creationId xmlns:p14="http://schemas.microsoft.com/office/powerpoint/2010/main" val="3463266858"/>
      </p:ext>
    </p:extLst>
  </p:cSld>
  <p:clrMapOvr>
    <a:masterClrMapping/>
  </p:clrMapOvr>
  <p:transition spd="slow">
    <p:push dir="u"/>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7308</TotalTime>
  <Words>1179</Words>
  <Application>Microsoft Office PowerPoint</Application>
  <PresentationFormat>Personalizado</PresentationFormat>
  <Paragraphs>108</Paragraphs>
  <Slides>33</Slides>
  <Notes>7</Notes>
  <HiddenSlides>0</HiddenSlides>
  <MMClips>0</MMClips>
  <ScaleCrop>false</ScaleCrop>
  <HeadingPairs>
    <vt:vector size="4" baseType="variant">
      <vt:variant>
        <vt:lpstr>Tema</vt:lpstr>
      </vt:variant>
      <vt:variant>
        <vt:i4>1</vt:i4>
      </vt:variant>
      <vt:variant>
        <vt:lpstr>Títulos de diapositiva</vt:lpstr>
      </vt:variant>
      <vt:variant>
        <vt:i4>33</vt:i4>
      </vt:variant>
    </vt:vector>
  </HeadingPairs>
  <TitlesOfParts>
    <vt:vector size="34" baseType="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Jesús Daniel López Jiménez</dc:creator>
  <cp:lastModifiedBy>pcsolucion</cp:lastModifiedBy>
  <cp:revision>21</cp:revision>
  <dcterms:created xsi:type="dcterms:W3CDTF">2022-10-11T17:34:24Z</dcterms:created>
  <dcterms:modified xsi:type="dcterms:W3CDTF">2023-02-13T21:04:54Z</dcterms:modified>
</cp:coreProperties>
</file>