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08"/>
  </p:notesMasterIdLst>
  <p:sldIdLst>
    <p:sldId id="1727" r:id="rId3"/>
    <p:sldId id="309" r:id="rId4"/>
    <p:sldId id="890" r:id="rId5"/>
    <p:sldId id="1705" r:id="rId6"/>
    <p:sldId id="1678" r:id="rId7"/>
    <p:sldId id="1737" r:id="rId8"/>
    <p:sldId id="1603" r:id="rId9"/>
    <p:sldId id="1685" r:id="rId10"/>
    <p:sldId id="1679" r:id="rId11"/>
    <p:sldId id="1836" r:id="rId12"/>
    <p:sldId id="1728" r:id="rId13"/>
    <p:sldId id="1680" r:id="rId14"/>
    <p:sldId id="1714" r:id="rId15"/>
    <p:sldId id="1729" r:id="rId16"/>
    <p:sldId id="1681" r:id="rId17"/>
    <p:sldId id="1715" r:id="rId18"/>
    <p:sldId id="1716" r:id="rId19"/>
    <p:sldId id="1744" r:id="rId20"/>
    <p:sldId id="1742" r:id="rId21"/>
    <p:sldId id="1775" r:id="rId22"/>
    <p:sldId id="1776" r:id="rId23"/>
    <p:sldId id="1777" r:id="rId24"/>
    <p:sldId id="1778" r:id="rId25"/>
    <p:sldId id="1779" r:id="rId26"/>
    <p:sldId id="1780" r:id="rId27"/>
    <p:sldId id="1781" r:id="rId28"/>
    <p:sldId id="1782" r:id="rId29"/>
    <p:sldId id="1783" r:id="rId30"/>
    <p:sldId id="1784" r:id="rId31"/>
    <p:sldId id="1785" r:id="rId32"/>
    <p:sldId id="1786" r:id="rId33"/>
    <p:sldId id="1787" r:id="rId34"/>
    <p:sldId id="1691" r:id="rId35"/>
    <p:sldId id="1717" r:id="rId36"/>
    <p:sldId id="1741" r:id="rId37"/>
    <p:sldId id="1687" r:id="rId38"/>
    <p:sldId id="1710" r:id="rId39"/>
    <p:sldId id="1688" r:id="rId40"/>
    <p:sldId id="1690" r:id="rId41"/>
    <p:sldId id="1718" r:id="rId42"/>
    <p:sldId id="1692" r:id="rId43"/>
    <p:sldId id="1719" r:id="rId44"/>
    <p:sldId id="1764" r:id="rId45"/>
    <p:sldId id="1788" r:id="rId46"/>
    <p:sldId id="1745" r:id="rId47"/>
    <p:sldId id="1746" r:id="rId48"/>
    <p:sldId id="1747" r:id="rId49"/>
    <p:sldId id="1766" r:id="rId50"/>
    <p:sldId id="1767" r:id="rId51"/>
    <p:sldId id="1768" r:id="rId52"/>
    <p:sldId id="1769" r:id="rId53"/>
    <p:sldId id="1770" r:id="rId54"/>
    <p:sldId id="1771" r:id="rId55"/>
    <p:sldId id="1748" r:id="rId56"/>
    <p:sldId id="1751" r:id="rId57"/>
    <p:sldId id="1752" r:id="rId58"/>
    <p:sldId id="1753" r:id="rId59"/>
    <p:sldId id="1754" r:id="rId60"/>
    <p:sldId id="1755" r:id="rId61"/>
    <p:sldId id="1756" r:id="rId62"/>
    <p:sldId id="1772" r:id="rId63"/>
    <p:sldId id="1773" r:id="rId64"/>
    <p:sldId id="1774" r:id="rId65"/>
    <p:sldId id="1758" r:id="rId66"/>
    <p:sldId id="1759" r:id="rId67"/>
    <p:sldId id="1761" r:id="rId68"/>
    <p:sldId id="1762" r:id="rId69"/>
    <p:sldId id="1757" r:id="rId70"/>
    <p:sldId id="1831" r:id="rId71"/>
    <p:sldId id="1830" r:id="rId72"/>
    <p:sldId id="1832" r:id="rId73"/>
    <p:sldId id="1833" r:id="rId74"/>
    <p:sldId id="1834" r:id="rId75"/>
    <p:sldId id="1835" r:id="rId76"/>
    <p:sldId id="1811" r:id="rId77"/>
    <p:sldId id="1812" r:id="rId78"/>
    <p:sldId id="1813" r:id="rId79"/>
    <p:sldId id="1814" r:id="rId80"/>
    <p:sldId id="1815" r:id="rId81"/>
    <p:sldId id="1816" r:id="rId82"/>
    <p:sldId id="1817" r:id="rId83"/>
    <p:sldId id="1818" r:id="rId84"/>
    <p:sldId id="1819" r:id="rId85"/>
    <p:sldId id="1820" r:id="rId86"/>
    <p:sldId id="1821" r:id="rId87"/>
    <p:sldId id="1822" r:id="rId88"/>
    <p:sldId id="1823" r:id="rId89"/>
    <p:sldId id="1824" r:id="rId90"/>
    <p:sldId id="1825" r:id="rId91"/>
    <p:sldId id="1826" r:id="rId92"/>
    <p:sldId id="1827" r:id="rId93"/>
    <p:sldId id="1828" r:id="rId94"/>
    <p:sldId id="1829" r:id="rId95"/>
    <p:sldId id="1800" r:id="rId96"/>
    <p:sldId id="1801" r:id="rId97"/>
    <p:sldId id="1802" r:id="rId98"/>
    <p:sldId id="1803" r:id="rId99"/>
    <p:sldId id="1804" r:id="rId100"/>
    <p:sldId id="1805" r:id="rId101"/>
    <p:sldId id="1806" r:id="rId102"/>
    <p:sldId id="1807" r:id="rId103"/>
    <p:sldId id="1808" r:id="rId104"/>
    <p:sldId id="1809" r:id="rId105"/>
    <p:sldId id="1810" r:id="rId106"/>
    <p:sldId id="1726" r:id="rId10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autoAdjust="0"/>
  </p:normalViewPr>
  <p:slideViewPr>
    <p:cSldViewPr snapToGrid="0">
      <p:cViewPr>
        <p:scale>
          <a:sx n="75" d="100"/>
          <a:sy n="75" d="100"/>
        </p:scale>
        <p:origin x="-540" y="-78"/>
      </p:cViewPr>
      <p:guideLst>
        <p:guide orient="horz" pos="2160"/>
        <p:guide pos="3840"/>
      </p:guideLst>
    </p:cSldViewPr>
  </p:slideViewPr>
  <p:outlineViewPr>
    <p:cViewPr>
      <p:scale>
        <a:sx n="33" d="100"/>
        <a:sy n="33" d="100"/>
      </p:scale>
      <p:origin x="0" y="36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pe de Jesús  García  Carvajal" userId="86990020-d92a-432f-91f1-4f9ffa478d4d" providerId="ADAL" clId="{F5CA9BDA-E447-43FE-A9DA-78D679F8CAA9}"/>
    <pc:docChg chg="modSld">
      <pc:chgData name="Felipe de Jesús  García  Carvajal" userId="86990020-d92a-432f-91f1-4f9ffa478d4d" providerId="ADAL" clId="{F5CA9BDA-E447-43FE-A9DA-78D679F8CAA9}" dt="2022-02-05T00:03:47.618" v="7" actId="20577"/>
      <pc:docMkLst>
        <pc:docMk/>
      </pc:docMkLst>
      <pc:sldChg chg="modSp mod">
        <pc:chgData name="Felipe de Jesús  García  Carvajal" userId="86990020-d92a-432f-91f1-4f9ffa478d4d" providerId="ADAL" clId="{F5CA9BDA-E447-43FE-A9DA-78D679F8CAA9}" dt="2022-02-05T00:03:47.618" v="7" actId="20577"/>
        <pc:sldMkLst>
          <pc:docMk/>
          <pc:sldMk cId="1212018834" sldId="1704"/>
        </pc:sldMkLst>
        <pc:spChg chg="mod">
          <ac:chgData name="Felipe de Jesús  García  Carvajal" userId="86990020-d92a-432f-91f1-4f9ffa478d4d" providerId="ADAL" clId="{F5CA9BDA-E447-43FE-A9DA-78D679F8CAA9}" dt="2022-02-05T00:03:47.618" v="7" actId="20577"/>
          <ac:spMkLst>
            <pc:docMk/>
            <pc:sldMk cId="1212018834" sldId="1704"/>
            <ac:spMk id="5" creationId="{7E450DBF-1EB3-AD40-9230-B5AE0866D02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E19CF-127D-44C7-BED3-3B059569044E}" type="doc">
      <dgm:prSet loTypeId="urn:microsoft.com/office/officeart/2005/8/layout/vList5" loCatId="list" qsTypeId="urn:microsoft.com/office/officeart/2005/8/quickstyle/simple1" qsCatId="simple" csTypeId="urn:microsoft.com/office/officeart/2005/8/colors/accent1_2" csCatId="accent1" phldr="1"/>
      <dgm:spPr/>
    </dgm:pt>
    <dgm:pt modelId="{493E15A9-ED4E-4CC1-8256-FA32E396024E}">
      <dgm:prSet phldrT="[Texto]"/>
      <dgm:spPr>
        <a:solidFill>
          <a:srgbClr val="FFFF00"/>
        </a:solidFill>
      </dgm:spPr>
      <dgm:t>
        <a:bodyPr/>
        <a:lstStyle/>
        <a:p>
          <a:r>
            <a:rPr lang="es-MX" dirty="0">
              <a:solidFill>
                <a:srgbClr val="FF0000"/>
              </a:solidFill>
            </a:rPr>
            <a:t>Nuevas reglas</a:t>
          </a:r>
        </a:p>
      </dgm:t>
    </dgm:pt>
    <dgm:pt modelId="{9F107888-DF93-444A-A01D-17529700FB62}" type="parTrans" cxnId="{E2BBCC18-D89A-4FE8-A882-CFF3940AE7BF}">
      <dgm:prSet/>
      <dgm:spPr/>
      <dgm:t>
        <a:bodyPr/>
        <a:lstStyle/>
        <a:p>
          <a:endParaRPr lang="es-MX"/>
        </a:p>
      </dgm:t>
    </dgm:pt>
    <dgm:pt modelId="{243DF92C-CC17-4885-A7F3-106C7FE5BFCB}" type="sibTrans" cxnId="{E2BBCC18-D89A-4FE8-A882-CFF3940AE7BF}">
      <dgm:prSet/>
      <dgm:spPr/>
      <dgm:t>
        <a:bodyPr/>
        <a:lstStyle/>
        <a:p>
          <a:endParaRPr lang="es-MX"/>
        </a:p>
      </dgm:t>
    </dgm:pt>
    <dgm:pt modelId="{9F7B8BE2-DF08-4958-AF19-39E568409268}">
      <dgm:prSet phldrT="[Texto]"/>
      <dgm:spPr>
        <a:solidFill>
          <a:srgbClr val="FFFF00"/>
        </a:solidFill>
      </dgm:spPr>
      <dgm:t>
        <a:bodyPr/>
        <a:lstStyle/>
        <a:p>
          <a:r>
            <a:rPr lang="es-MX" dirty="0">
              <a:solidFill>
                <a:srgbClr val="FF0000"/>
              </a:solidFill>
            </a:rPr>
            <a:t>Nuevos catálogos</a:t>
          </a:r>
        </a:p>
      </dgm:t>
    </dgm:pt>
    <dgm:pt modelId="{F74C577B-6207-4896-A853-90DE3D609787}" type="parTrans" cxnId="{400A4665-026E-421F-BF06-4376822F6241}">
      <dgm:prSet/>
      <dgm:spPr/>
      <dgm:t>
        <a:bodyPr/>
        <a:lstStyle/>
        <a:p>
          <a:endParaRPr lang="es-MX"/>
        </a:p>
      </dgm:t>
    </dgm:pt>
    <dgm:pt modelId="{78B8246B-F340-490D-A6AB-4D6D8E99E067}" type="sibTrans" cxnId="{400A4665-026E-421F-BF06-4376822F6241}">
      <dgm:prSet/>
      <dgm:spPr/>
      <dgm:t>
        <a:bodyPr/>
        <a:lstStyle/>
        <a:p>
          <a:endParaRPr lang="es-MX"/>
        </a:p>
      </dgm:t>
    </dgm:pt>
    <dgm:pt modelId="{31AD2493-F8A5-4116-B9EE-761C8D472A17}">
      <dgm:prSet phldrT="[Texto]"/>
      <dgm:spPr>
        <a:solidFill>
          <a:srgbClr val="FFFF00"/>
        </a:solidFill>
      </dgm:spPr>
      <dgm:t>
        <a:bodyPr/>
        <a:lstStyle/>
        <a:p>
          <a:r>
            <a:rPr lang="es-MX" dirty="0">
              <a:solidFill>
                <a:srgbClr val="FF0000"/>
              </a:solidFill>
            </a:rPr>
            <a:t>Cambios en el proceso de cancelación</a:t>
          </a:r>
        </a:p>
      </dgm:t>
    </dgm:pt>
    <dgm:pt modelId="{EE1F472D-A05B-4ADC-B612-B01737BCD447}" type="parTrans" cxnId="{C047A71E-CE36-4D87-9509-4E527D33663D}">
      <dgm:prSet/>
      <dgm:spPr/>
      <dgm:t>
        <a:bodyPr/>
        <a:lstStyle/>
        <a:p>
          <a:endParaRPr lang="es-MX"/>
        </a:p>
      </dgm:t>
    </dgm:pt>
    <dgm:pt modelId="{DD7149F3-42C8-49C7-BCFD-E9A2346CDF34}" type="sibTrans" cxnId="{C047A71E-CE36-4D87-9509-4E527D33663D}">
      <dgm:prSet/>
      <dgm:spPr/>
      <dgm:t>
        <a:bodyPr/>
        <a:lstStyle/>
        <a:p>
          <a:endParaRPr lang="es-MX"/>
        </a:p>
      </dgm:t>
    </dgm:pt>
    <dgm:pt modelId="{9329DA68-FC88-48C8-BA2B-4C4C91F3134C}">
      <dgm:prSet phldrT="[Texto]"/>
      <dgm:spPr>
        <a:noFill/>
      </dgm:spPr>
      <dgm:t>
        <a:bodyPr/>
        <a:lstStyle/>
        <a:p>
          <a:r>
            <a:rPr lang="es-MX" dirty="0"/>
            <a:t>Emisor</a:t>
          </a:r>
        </a:p>
      </dgm:t>
    </dgm:pt>
    <dgm:pt modelId="{C2C0D9AF-54E5-4027-90C6-ABE22D2CC36F}" type="parTrans" cxnId="{DE20CCB9-58DE-4155-8B77-68E59D016ADB}">
      <dgm:prSet/>
      <dgm:spPr/>
      <dgm:t>
        <a:bodyPr/>
        <a:lstStyle/>
        <a:p>
          <a:endParaRPr lang="es-MX"/>
        </a:p>
      </dgm:t>
    </dgm:pt>
    <dgm:pt modelId="{B636DB16-659A-4B6F-A537-11AA7512D67E}" type="sibTrans" cxnId="{DE20CCB9-58DE-4155-8B77-68E59D016ADB}">
      <dgm:prSet/>
      <dgm:spPr/>
      <dgm:t>
        <a:bodyPr/>
        <a:lstStyle/>
        <a:p>
          <a:endParaRPr lang="es-MX"/>
        </a:p>
      </dgm:t>
    </dgm:pt>
    <dgm:pt modelId="{8F5C207D-5421-4525-8917-D2081CA85EB1}">
      <dgm:prSet phldrT="[Texto]"/>
      <dgm:spPr>
        <a:noFill/>
      </dgm:spPr>
      <dgm:t>
        <a:bodyPr/>
        <a:lstStyle/>
        <a:p>
          <a:r>
            <a:rPr lang="es-MX" dirty="0"/>
            <a:t>Validación de nombres</a:t>
          </a:r>
        </a:p>
      </dgm:t>
    </dgm:pt>
    <dgm:pt modelId="{01F69DAB-581C-4CEA-8099-78F0F09F9677}" type="parTrans" cxnId="{76DFDD6D-4756-4B7A-81F1-EAE4CE18A250}">
      <dgm:prSet/>
      <dgm:spPr/>
      <dgm:t>
        <a:bodyPr/>
        <a:lstStyle/>
        <a:p>
          <a:endParaRPr lang="es-MX"/>
        </a:p>
      </dgm:t>
    </dgm:pt>
    <dgm:pt modelId="{6FCDE21A-D908-4FAB-B50F-8B3D54D9F800}" type="sibTrans" cxnId="{76DFDD6D-4756-4B7A-81F1-EAE4CE18A250}">
      <dgm:prSet/>
      <dgm:spPr/>
      <dgm:t>
        <a:bodyPr/>
        <a:lstStyle/>
        <a:p>
          <a:endParaRPr lang="es-MX"/>
        </a:p>
      </dgm:t>
    </dgm:pt>
    <dgm:pt modelId="{59294743-0BF3-496C-BAD1-2B2A48794AA4}">
      <dgm:prSet phldrT="[Texto]"/>
      <dgm:spPr>
        <a:noFill/>
      </dgm:spPr>
      <dgm:t>
        <a:bodyPr/>
        <a:lstStyle/>
        <a:p>
          <a:r>
            <a:rPr lang="es-MX" dirty="0"/>
            <a:t>Asociación CFDI</a:t>
          </a:r>
        </a:p>
      </dgm:t>
    </dgm:pt>
    <dgm:pt modelId="{61EAD197-3BC0-40EE-B72D-CA279566C4FD}" type="parTrans" cxnId="{34140C45-D104-4A46-ADFC-C16A1E1C6A7E}">
      <dgm:prSet/>
      <dgm:spPr/>
      <dgm:t>
        <a:bodyPr/>
        <a:lstStyle/>
        <a:p>
          <a:endParaRPr lang="es-MX"/>
        </a:p>
      </dgm:t>
    </dgm:pt>
    <dgm:pt modelId="{8EC945D4-5378-4CAA-A77C-B5F47731E3DF}" type="sibTrans" cxnId="{34140C45-D104-4A46-ADFC-C16A1E1C6A7E}">
      <dgm:prSet/>
      <dgm:spPr/>
      <dgm:t>
        <a:bodyPr/>
        <a:lstStyle/>
        <a:p>
          <a:endParaRPr lang="es-MX"/>
        </a:p>
      </dgm:t>
    </dgm:pt>
    <dgm:pt modelId="{D0E424E9-E905-4F86-836D-0385D77EBEA6}">
      <dgm:prSet phldrT="[Texto]"/>
      <dgm:spPr>
        <a:noFill/>
      </dgm:spPr>
      <dgm:t>
        <a:bodyPr/>
        <a:lstStyle/>
        <a:p>
          <a:r>
            <a:rPr lang="es-MX" dirty="0"/>
            <a:t>Catálogos SAT</a:t>
          </a:r>
        </a:p>
      </dgm:t>
    </dgm:pt>
    <dgm:pt modelId="{D7A117FC-A109-4A0E-8A58-789FCCBB0B61}" type="parTrans" cxnId="{817AB7A2-5B44-4607-B5C5-83D4164F73FD}">
      <dgm:prSet/>
      <dgm:spPr/>
      <dgm:t>
        <a:bodyPr/>
        <a:lstStyle/>
        <a:p>
          <a:endParaRPr lang="es-MX"/>
        </a:p>
      </dgm:t>
    </dgm:pt>
    <dgm:pt modelId="{742AFDFA-5CE4-4D0A-A336-9585172A1AB3}" type="sibTrans" cxnId="{817AB7A2-5B44-4607-B5C5-83D4164F73FD}">
      <dgm:prSet/>
      <dgm:spPr/>
      <dgm:t>
        <a:bodyPr/>
        <a:lstStyle/>
        <a:p>
          <a:endParaRPr lang="es-MX"/>
        </a:p>
      </dgm:t>
    </dgm:pt>
    <dgm:pt modelId="{00297C97-DC00-45B7-B2BD-6E248071978B}">
      <dgm:prSet phldrT="[Texto]"/>
      <dgm:spPr>
        <a:noFill/>
      </dgm:spPr>
      <dgm:t>
        <a:bodyPr/>
        <a:lstStyle/>
        <a:p>
          <a:r>
            <a:rPr lang="es-MX" dirty="0"/>
            <a:t>Motivo de cancelación</a:t>
          </a:r>
        </a:p>
      </dgm:t>
    </dgm:pt>
    <dgm:pt modelId="{DDF0A3FA-5BA4-436F-BACF-8387E2946385}" type="parTrans" cxnId="{4BB20744-323D-4323-B336-99DACB444288}">
      <dgm:prSet/>
      <dgm:spPr/>
      <dgm:t>
        <a:bodyPr/>
        <a:lstStyle/>
        <a:p>
          <a:endParaRPr lang="es-MX"/>
        </a:p>
      </dgm:t>
    </dgm:pt>
    <dgm:pt modelId="{2DFCACC6-B5E0-4DE0-BF22-7FBFC09C2E2C}" type="sibTrans" cxnId="{4BB20744-323D-4323-B336-99DACB444288}">
      <dgm:prSet/>
      <dgm:spPr/>
      <dgm:t>
        <a:bodyPr/>
        <a:lstStyle/>
        <a:p>
          <a:endParaRPr lang="es-MX"/>
        </a:p>
      </dgm:t>
    </dgm:pt>
    <dgm:pt modelId="{5F734D8A-2B0C-4863-87A9-D2097301E37B}">
      <dgm:prSet phldrT="[Texto]"/>
      <dgm:spPr>
        <a:noFill/>
      </dgm:spPr>
      <dgm:t>
        <a:bodyPr/>
        <a:lstStyle/>
        <a:p>
          <a:r>
            <a:rPr lang="es-MX" dirty="0"/>
            <a:t>Receptor</a:t>
          </a:r>
        </a:p>
      </dgm:t>
    </dgm:pt>
    <dgm:pt modelId="{EC100CEE-C718-4DE6-A073-03F0A0529408}" type="parTrans" cxnId="{C95CCBCF-0E6E-46A4-BB99-30B1A4321B90}">
      <dgm:prSet/>
      <dgm:spPr/>
      <dgm:t>
        <a:bodyPr/>
        <a:lstStyle/>
        <a:p>
          <a:endParaRPr lang="es-MX"/>
        </a:p>
      </dgm:t>
    </dgm:pt>
    <dgm:pt modelId="{8889E5AF-E69B-4CDE-8F27-178C8996FCF7}" type="sibTrans" cxnId="{C95CCBCF-0E6E-46A4-BB99-30B1A4321B90}">
      <dgm:prSet/>
      <dgm:spPr/>
      <dgm:t>
        <a:bodyPr/>
        <a:lstStyle/>
        <a:p>
          <a:endParaRPr lang="es-MX"/>
        </a:p>
      </dgm:t>
    </dgm:pt>
    <dgm:pt modelId="{A91B6428-F3EC-470D-B27E-5B795B8A0806}">
      <dgm:prSet phldrT="[Texto]"/>
      <dgm:spPr>
        <a:noFill/>
      </dgm:spPr>
      <dgm:t>
        <a:bodyPr/>
        <a:lstStyle/>
        <a:p>
          <a:r>
            <a:rPr lang="es-MX" dirty="0"/>
            <a:t>Impuestos</a:t>
          </a:r>
        </a:p>
      </dgm:t>
    </dgm:pt>
    <dgm:pt modelId="{0ECEED1B-6AE2-49DC-8790-42C10A2EF3F2}" type="parTrans" cxnId="{6C061379-1B66-4D9B-ACF8-092197496339}">
      <dgm:prSet/>
      <dgm:spPr/>
      <dgm:t>
        <a:bodyPr/>
        <a:lstStyle/>
        <a:p>
          <a:endParaRPr lang="es-MX"/>
        </a:p>
      </dgm:t>
    </dgm:pt>
    <dgm:pt modelId="{20560132-17A9-4A66-879E-1DA1AF353BDD}" type="sibTrans" cxnId="{6C061379-1B66-4D9B-ACF8-092197496339}">
      <dgm:prSet/>
      <dgm:spPr/>
      <dgm:t>
        <a:bodyPr/>
        <a:lstStyle/>
        <a:p>
          <a:endParaRPr lang="es-MX"/>
        </a:p>
      </dgm:t>
    </dgm:pt>
    <dgm:pt modelId="{04A48D66-5D34-4E84-BBFA-490F458E2D42}">
      <dgm:prSet phldrT="[Texto]"/>
      <dgm:spPr>
        <a:solidFill>
          <a:srgbClr val="FFFF00"/>
        </a:solidFill>
      </dgm:spPr>
      <dgm:t>
        <a:bodyPr/>
        <a:lstStyle/>
        <a:p>
          <a:r>
            <a:rPr lang="es-MX" dirty="0">
              <a:solidFill>
                <a:srgbClr val="FF0000"/>
              </a:solidFill>
            </a:rPr>
            <a:t>Nuevos Campos</a:t>
          </a:r>
        </a:p>
      </dgm:t>
    </dgm:pt>
    <dgm:pt modelId="{A819B77A-AC57-498A-892C-B29CEB566F81}" type="sibTrans" cxnId="{A143353B-4036-42F6-B86F-8160D107960C}">
      <dgm:prSet/>
      <dgm:spPr/>
      <dgm:t>
        <a:bodyPr/>
        <a:lstStyle/>
        <a:p>
          <a:endParaRPr lang="es-MX"/>
        </a:p>
      </dgm:t>
    </dgm:pt>
    <dgm:pt modelId="{96527466-2980-4017-8BE3-92FE5692C6C5}" type="parTrans" cxnId="{A143353B-4036-42F6-B86F-8160D107960C}">
      <dgm:prSet/>
      <dgm:spPr/>
      <dgm:t>
        <a:bodyPr/>
        <a:lstStyle/>
        <a:p>
          <a:endParaRPr lang="es-MX"/>
        </a:p>
      </dgm:t>
    </dgm:pt>
    <dgm:pt modelId="{E316D8F1-CA9D-47B4-92CD-059DAFC357D3}" type="pres">
      <dgm:prSet presAssocID="{540E19CF-127D-44C7-BED3-3B059569044E}" presName="Name0" presStyleCnt="0">
        <dgm:presLayoutVars>
          <dgm:dir/>
          <dgm:animLvl val="lvl"/>
          <dgm:resizeHandles val="exact"/>
        </dgm:presLayoutVars>
      </dgm:prSet>
      <dgm:spPr/>
    </dgm:pt>
    <dgm:pt modelId="{1B740F0B-30DA-43B0-B659-ED2AB18905D1}" type="pres">
      <dgm:prSet presAssocID="{04A48D66-5D34-4E84-BBFA-490F458E2D42}" presName="linNode" presStyleCnt="0"/>
      <dgm:spPr/>
    </dgm:pt>
    <dgm:pt modelId="{83104029-2B3E-413E-984A-C7A4E916E5E1}" type="pres">
      <dgm:prSet presAssocID="{04A48D66-5D34-4E84-BBFA-490F458E2D42}" presName="parentText" presStyleLbl="node1" presStyleIdx="0" presStyleCnt="4" custLinFactNeighborX="209" custLinFactNeighborY="-1185">
        <dgm:presLayoutVars>
          <dgm:chMax val="1"/>
          <dgm:bulletEnabled val="1"/>
        </dgm:presLayoutVars>
      </dgm:prSet>
      <dgm:spPr/>
      <dgm:t>
        <a:bodyPr/>
        <a:lstStyle/>
        <a:p>
          <a:endParaRPr lang="es-MX"/>
        </a:p>
      </dgm:t>
    </dgm:pt>
    <dgm:pt modelId="{DDA3A4A9-A95F-4C19-BCD6-A07ACCAF9F56}" type="pres">
      <dgm:prSet presAssocID="{04A48D66-5D34-4E84-BBFA-490F458E2D42}" presName="descendantText" presStyleLbl="alignAccFollowNode1" presStyleIdx="0" presStyleCnt="4">
        <dgm:presLayoutVars>
          <dgm:bulletEnabled val="1"/>
        </dgm:presLayoutVars>
      </dgm:prSet>
      <dgm:spPr/>
      <dgm:t>
        <a:bodyPr/>
        <a:lstStyle/>
        <a:p>
          <a:endParaRPr lang="es-MX"/>
        </a:p>
      </dgm:t>
    </dgm:pt>
    <dgm:pt modelId="{BBC2C968-EAE0-4EE8-AD96-18C4EB35CC29}" type="pres">
      <dgm:prSet presAssocID="{A819B77A-AC57-498A-892C-B29CEB566F81}" presName="sp" presStyleCnt="0"/>
      <dgm:spPr/>
    </dgm:pt>
    <dgm:pt modelId="{49BD2C7C-54EA-4945-A58F-0EF9C64275CE}" type="pres">
      <dgm:prSet presAssocID="{493E15A9-ED4E-4CC1-8256-FA32E396024E}" presName="linNode" presStyleCnt="0"/>
      <dgm:spPr/>
    </dgm:pt>
    <dgm:pt modelId="{0C715184-3946-4A3D-8FB6-627D4A09F51C}" type="pres">
      <dgm:prSet presAssocID="{493E15A9-ED4E-4CC1-8256-FA32E396024E}" presName="parentText" presStyleLbl="node1" presStyleIdx="1" presStyleCnt="4">
        <dgm:presLayoutVars>
          <dgm:chMax val="1"/>
          <dgm:bulletEnabled val="1"/>
        </dgm:presLayoutVars>
      </dgm:prSet>
      <dgm:spPr/>
      <dgm:t>
        <a:bodyPr/>
        <a:lstStyle/>
        <a:p>
          <a:endParaRPr lang="es-MX"/>
        </a:p>
      </dgm:t>
    </dgm:pt>
    <dgm:pt modelId="{D6E563EF-5304-48D7-B4D1-8ED32D5F87FD}" type="pres">
      <dgm:prSet presAssocID="{493E15A9-ED4E-4CC1-8256-FA32E396024E}" presName="descendantText" presStyleLbl="alignAccFollowNode1" presStyleIdx="1" presStyleCnt="4">
        <dgm:presLayoutVars>
          <dgm:bulletEnabled val="1"/>
        </dgm:presLayoutVars>
      </dgm:prSet>
      <dgm:spPr/>
      <dgm:t>
        <a:bodyPr/>
        <a:lstStyle/>
        <a:p>
          <a:endParaRPr lang="es-MX"/>
        </a:p>
      </dgm:t>
    </dgm:pt>
    <dgm:pt modelId="{DD3E4661-9C0E-4943-B52A-255C3608B59B}" type="pres">
      <dgm:prSet presAssocID="{243DF92C-CC17-4885-A7F3-106C7FE5BFCB}" presName="sp" presStyleCnt="0"/>
      <dgm:spPr/>
    </dgm:pt>
    <dgm:pt modelId="{BE6B396D-3F1D-45C2-9CE5-D22B3F3CA2AF}" type="pres">
      <dgm:prSet presAssocID="{9F7B8BE2-DF08-4958-AF19-39E568409268}" presName="linNode" presStyleCnt="0"/>
      <dgm:spPr/>
    </dgm:pt>
    <dgm:pt modelId="{8DBE86F8-CE60-4322-B803-00A95DA29D19}" type="pres">
      <dgm:prSet presAssocID="{9F7B8BE2-DF08-4958-AF19-39E568409268}" presName="parentText" presStyleLbl="node1" presStyleIdx="2" presStyleCnt="4">
        <dgm:presLayoutVars>
          <dgm:chMax val="1"/>
          <dgm:bulletEnabled val="1"/>
        </dgm:presLayoutVars>
      </dgm:prSet>
      <dgm:spPr/>
      <dgm:t>
        <a:bodyPr/>
        <a:lstStyle/>
        <a:p>
          <a:endParaRPr lang="es-MX"/>
        </a:p>
      </dgm:t>
    </dgm:pt>
    <dgm:pt modelId="{39997188-2403-4F2C-9931-3FAA695A0C99}" type="pres">
      <dgm:prSet presAssocID="{9F7B8BE2-DF08-4958-AF19-39E568409268}" presName="descendantText" presStyleLbl="alignAccFollowNode1" presStyleIdx="2" presStyleCnt="4">
        <dgm:presLayoutVars>
          <dgm:bulletEnabled val="1"/>
        </dgm:presLayoutVars>
      </dgm:prSet>
      <dgm:spPr/>
      <dgm:t>
        <a:bodyPr/>
        <a:lstStyle/>
        <a:p>
          <a:endParaRPr lang="es-MX"/>
        </a:p>
      </dgm:t>
    </dgm:pt>
    <dgm:pt modelId="{B641C5D0-EA87-4C01-B9D9-B6834E6AEB9A}" type="pres">
      <dgm:prSet presAssocID="{78B8246B-F340-490D-A6AB-4D6D8E99E067}" presName="sp" presStyleCnt="0"/>
      <dgm:spPr/>
    </dgm:pt>
    <dgm:pt modelId="{3B102876-4134-46CE-88FD-C6C1F09AAB69}" type="pres">
      <dgm:prSet presAssocID="{31AD2493-F8A5-4116-B9EE-761C8D472A17}" presName="linNode" presStyleCnt="0"/>
      <dgm:spPr/>
    </dgm:pt>
    <dgm:pt modelId="{7D6A1C00-E512-4C76-A01C-1219869E2847}" type="pres">
      <dgm:prSet presAssocID="{31AD2493-F8A5-4116-B9EE-761C8D472A17}" presName="parentText" presStyleLbl="node1" presStyleIdx="3" presStyleCnt="4">
        <dgm:presLayoutVars>
          <dgm:chMax val="1"/>
          <dgm:bulletEnabled val="1"/>
        </dgm:presLayoutVars>
      </dgm:prSet>
      <dgm:spPr/>
      <dgm:t>
        <a:bodyPr/>
        <a:lstStyle/>
        <a:p>
          <a:endParaRPr lang="es-MX"/>
        </a:p>
      </dgm:t>
    </dgm:pt>
    <dgm:pt modelId="{3FCB3825-C55C-461A-B9BD-2FB0D6355917}" type="pres">
      <dgm:prSet presAssocID="{31AD2493-F8A5-4116-B9EE-761C8D472A17}" presName="descendantText" presStyleLbl="alignAccFollowNode1" presStyleIdx="3" presStyleCnt="4">
        <dgm:presLayoutVars>
          <dgm:bulletEnabled val="1"/>
        </dgm:presLayoutVars>
      </dgm:prSet>
      <dgm:spPr/>
      <dgm:t>
        <a:bodyPr/>
        <a:lstStyle/>
        <a:p>
          <a:endParaRPr lang="es-MX"/>
        </a:p>
      </dgm:t>
    </dgm:pt>
  </dgm:ptLst>
  <dgm:cxnLst>
    <dgm:cxn modelId="{B5B05AEC-58A2-457F-8F39-3B58C6B9748B}" type="presOf" srcId="{540E19CF-127D-44C7-BED3-3B059569044E}" destId="{E316D8F1-CA9D-47B4-92CD-059DAFC357D3}" srcOrd="0" destOrd="0" presId="urn:microsoft.com/office/officeart/2005/8/layout/vList5"/>
    <dgm:cxn modelId="{04E00E44-B750-4F4B-959A-F32B0346F34A}" type="presOf" srcId="{A91B6428-F3EC-470D-B27E-5B795B8A0806}" destId="{DDA3A4A9-A95F-4C19-BCD6-A07ACCAF9F56}" srcOrd="0" destOrd="2" presId="urn:microsoft.com/office/officeart/2005/8/layout/vList5"/>
    <dgm:cxn modelId="{76DFDD6D-4756-4B7A-81F1-EAE4CE18A250}" srcId="{493E15A9-ED4E-4CC1-8256-FA32E396024E}" destId="{8F5C207D-5421-4525-8917-D2081CA85EB1}" srcOrd="0" destOrd="0" parTransId="{01F69DAB-581C-4CEA-8099-78F0F09F9677}" sibTransId="{6FCDE21A-D908-4FAB-B50F-8B3D54D9F800}"/>
    <dgm:cxn modelId="{400A4665-026E-421F-BF06-4376822F6241}" srcId="{540E19CF-127D-44C7-BED3-3B059569044E}" destId="{9F7B8BE2-DF08-4958-AF19-39E568409268}" srcOrd="2" destOrd="0" parTransId="{F74C577B-6207-4896-A853-90DE3D609787}" sibTransId="{78B8246B-F340-490D-A6AB-4D6D8E99E067}"/>
    <dgm:cxn modelId="{A143353B-4036-42F6-B86F-8160D107960C}" srcId="{540E19CF-127D-44C7-BED3-3B059569044E}" destId="{04A48D66-5D34-4E84-BBFA-490F458E2D42}" srcOrd="0" destOrd="0" parTransId="{96527466-2980-4017-8BE3-92FE5692C6C5}" sibTransId="{A819B77A-AC57-498A-892C-B29CEB566F81}"/>
    <dgm:cxn modelId="{34140C45-D104-4A46-ADFC-C16A1E1C6A7E}" srcId="{493E15A9-ED4E-4CC1-8256-FA32E396024E}" destId="{59294743-0BF3-496C-BAD1-2B2A48794AA4}" srcOrd="1" destOrd="0" parTransId="{61EAD197-3BC0-40EE-B72D-CA279566C4FD}" sibTransId="{8EC945D4-5378-4CAA-A77C-B5F47731E3DF}"/>
    <dgm:cxn modelId="{789C708C-FC2A-448A-BE36-8640FFC7CB43}" type="presOf" srcId="{31AD2493-F8A5-4116-B9EE-761C8D472A17}" destId="{7D6A1C00-E512-4C76-A01C-1219869E2847}" srcOrd="0" destOrd="0" presId="urn:microsoft.com/office/officeart/2005/8/layout/vList5"/>
    <dgm:cxn modelId="{21F02B5E-DB0F-4DD9-90EB-FCD49624C18A}" type="presOf" srcId="{D0E424E9-E905-4F86-836D-0385D77EBEA6}" destId="{39997188-2403-4F2C-9931-3FAA695A0C99}" srcOrd="0" destOrd="0" presId="urn:microsoft.com/office/officeart/2005/8/layout/vList5"/>
    <dgm:cxn modelId="{6C061379-1B66-4D9B-ACF8-092197496339}" srcId="{04A48D66-5D34-4E84-BBFA-490F458E2D42}" destId="{A91B6428-F3EC-470D-B27E-5B795B8A0806}" srcOrd="2" destOrd="0" parTransId="{0ECEED1B-6AE2-49DC-8790-42C10A2EF3F2}" sibTransId="{20560132-17A9-4A66-879E-1DA1AF353BDD}"/>
    <dgm:cxn modelId="{E2BBCC18-D89A-4FE8-A882-CFF3940AE7BF}" srcId="{540E19CF-127D-44C7-BED3-3B059569044E}" destId="{493E15A9-ED4E-4CC1-8256-FA32E396024E}" srcOrd="1" destOrd="0" parTransId="{9F107888-DF93-444A-A01D-17529700FB62}" sibTransId="{243DF92C-CC17-4885-A7F3-106C7FE5BFCB}"/>
    <dgm:cxn modelId="{13A03FAE-51BB-42CC-89B9-5D291AE296B0}" type="presOf" srcId="{8F5C207D-5421-4525-8917-D2081CA85EB1}" destId="{D6E563EF-5304-48D7-B4D1-8ED32D5F87FD}" srcOrd="0" destOrd="0" presId="urn:microsoft.com/office/officeart/2005/8/layout/vList5"/>
    <dgm:cxn modelId="{DE20CCB9-58DE-4155-8B77-68E59D016ADB}" srcId="{04A48D66-5D34-4E84-BBFA-490F458E2D42}" destId="{9329DA68-FC88-48C8-BA2B-4C4C91F3134C}" srcOrd="0" destOrd="0" parTransId="{C2C0D9AF-54E5-4027-90C6-ABE22D2CC36F}" sibTransId="{B636DB16-659A-4B6F-A537-11AA7512D67E}"/>
    <dgm:cxn modelId="{C95CCBCF-0E6E-46A4-BB99-30B1A4321B90}" srcId="{04A48D66-5D34-4E84-BBFA-490F458E2D42}" destId="{5F734D8A-2B0C-4863-87A9-D2097301E37B}" srcOrd="1" destOrd="0" parTransId="{EC100CEE-C718-4DE6-A073-03F0A0529408}" sibTransId="{8889E5AF-E69B-4CDE-8F27-178C8996FCF7}"/>
    <dgm:cxn modelId="{C4AF1117-E33C-4BCB-AD5F-F45838253C14}" type="presOf" srcId="{00297C97-DC00-45B7-B2BD-6E248071978B}" destId="{3FCB3825-C55C-461A-B9BD-2FB0D6355917}" srcOrd="0" destOrd="0" presId="urn:microsoft.com/office/officeart/2005/8/layout/vList5"/>
    <dgm:cxn modelId="{817AB7A2-5B44-4607-B5C5-83D4164F73FD}" srcId="{9F7B8BE2-DF08-4958-AF19-39E568409268}" destId="{D0E424E9-E905-4F86-836D-0385D77EBEA6}" srcOrd="0" destOrd="0" parTransId="{D7A117FC-A109-4A0E-8A58-789FCCBB0B61}" sibTransId="{742AFDFA-5CE4-4D0A-A336-9585172A1AB3}"/>
    <dgm:cxn modelId="{220D5472-BDF9-448C-87D2-144ABB0B9A2E}" type="presOf" srcId="{493E15A9-ED4E-4CC1-8256-FA32E396024E}" destId="{0C715184-3946-4A3D-8FB6-627D4A09F51C}" srcOrd="0" destOrd="0" presId="urn:microsoft.com/office/officeart/2005/8/layout/vList5"/>
    <dgm:cxn modelId="{96861584-3F9A-462D-9622-71CCA98E3A04}" type="presOf" srcId="{5F734D8A-2B0C-4863-87A9-D2097301E37B}" destId="{DDA3A4A9-A95F-4C19-BCD6-A07ACCAF9F56}" srcOrd="0" destOrd="1" presId="urn:microsoft.com/office/officeart/2005/8/layout/vList5"/>
    <dgm:cxn modelId="{E0B861A1-F9BD-47DB-B292-BCF39D27E69F}" type="presOf" srcId="{04A48D66-5D34-4E84-BBFA-490F458E2D42}" destId="{83104029-2B3E-413E-984A-C7A4E916E5E1}" srcOrd="0" destOrd="0" presId="urn:microsoft.com/office/officeart/2005/8/layout/vList5"/>
    <dgm:cxn modelId="{BACCA37E-4EA9-4A9B-BC31-02AEC2382D61}" type="presOf" srcId="{9329DA68-FC88-48C8-BA2B-4C4C91F3134C}" destId="{DDA3A4A9-A95F-4C19-BCD6-A07ACCAF9F56}" srcOrd="0" destOrd="0" presId="urn:microsoft.com/office/officeart/2005/8/layout/vList5"/>
    <dgm:cxn modelId="{C047A71E-CE36-4D87-9509-4E527D33663D}" srcId="{540E19CF-127D-44C7-BED3-3B059569044E}" destId="{31AD2493-F8A5-4116-B9EE-761C8D472A17}" srcOrd="3" destOrd="0" parTransId="{EE1F472D-A05B-4ADC-B612-B01737BCD447}" sibTransId="{DD7149F3-42C8-49C7-BCFD-E9A2346CDF34}"/>
    <dgm:cxn modelId="{F2A10D6A-2FCA-4AEE-AAD2-BDFA588C240E}" type="presOf" srcId="{9F7B8BE2-DF08-4958-AF19-39E568409268}" destId="{8DBE86F8-CE60-4322-B803-00A95DA29D19}" srcOrd="0" destOrd="0" presId="urn:microsoft.com/office/officeart/2005/8/layout/vList5"/>
    <dgm:cxn modelId="{4BB20744-323D-4323-B336-99DACB444288}" srcId="{31AD2493-F8A5-4116-B9EE-761C8D472A17}" destId="{00297C97-DC00-45B7-B2BD-6E248071978B}" srcOrd="0" destOrd="0" parTransId="{DDF0A3FA-5BA4-436F-BACF-8387E2946385}" sibTransId="{2DFCACC6-B5E0-4DE0-BF22-7FBFC09C2E2C}"/>
    <dgm:cxn modelId="{572CBCFA-4135-415D-848A-CDF4D43DFD8B}" type="presOf" srcId="{59294743-0BF3-496C-BAD1-2B2A48794AA4}" destId="{D6E563EF-5304-48D7-B4D1-8ED32D5F87FD}" srcOrd="0" destOrd="1" presId="urn:microsoft.com/office/officeart/2005/8/layout/vList5"/>
    <dgm:cxn modelId="{80ED6484-2A83-42A4-98F5-5E4499617FB8}" type="presParOf" srcId="{E316D8F1-CA9D-47B4-92CD-059DAFC357D3}" destId="{1B740F0B-30DA-43B0-B659-ED2AB18905D1}" srcOrd="0" destOrd="0" presId="urn:microsoft.com/office/officeart/2005/8/layout/vList5"/>
    <dgm:cxn modelId="{B8B0371E-1A8D-496E-9ACC-0F22DC089B29}" type="presParOf" srcId="{1B740F0B-30DA-43B0-B659-ED2AB18905D1}" destId="{83104029-2B3E-413E-984A-C7A4E916E5E1}" srcOrd="0" destOrd="0" presId="urn:microsoft.com/office/officeart/2005/8/layout/vList5"/>
    <dgm:cxn modelId="{106CBD70-9273-44D6-83E8-A86FB35742F7}" type="presParOf" srcId="{1B740F0B-30DA-43B0-B659-ED2AB18905D1}" destId="{DDA3A4A9-A95F-4C19-BCD6-A07ACCAF9F56}" srcOrd="1" destOrd="0" presId="urn:microsoft.com/office/officeart/2005/8/layout/vList5"/>
    <dgm:cxn modelId="{C1476F4E-A98D-4C78-9E59-E9AD68249287}" type="presParOf" srcId="{E316D8F1-CA9D-47B4-92CD-059DAFC357D3}" destId="{BBC2C968-EAE0-4EE8-AD96-18C4EB35CC29}" srcOrd="1" destOrd="0" presId="urn:microsoft.com/office/officeart/2005/8/layout/vList5"/>
    <dgm:cxn modelId="{984FB317-55F2-4556-9E3F-1083567AF124}" type="presParOf" srcId="{E316D8F1-CA9D-47B4-92CD-059DAFC357D3}" destId="{49BD2C7C-54EA-4945-A58F-0EF9C64275CE}" srcOrd="2" destOrd="0" presId="urn:microsoft.com/office/officeart/2005/8/layout/vList5"/>
    <dgm:cxn modelId="{073464CB-29B8-4C0F-B666-7B690D100F2E}" type="presParOf" srcId="{49BD2C7C-54EA-4945-A58F-0EF9C64275CE}" destId="{0C715184-3946-4A3D-8FB6-627D4A09F51C}" srcOrd="0" destOrd="0" presId="urn:microsoft.com/office/officeart/2005/8/layout/vList5"/>
    <dgm:cxn modelId="{2EA01926-B8F2-4605-8F78-B05FD44E29A3}" type="presParOf" srcId="{49BD2C7C-54EA-4945-A58F-0EF9C64275CE}" destId="{D6E563EF-5304-48D7-B4D1-8ED32D5F87FD}" srcOrd="1" destOrd="0" presId="urn:microsoft.com/office/officeart/2005/8/layout/vList5"/>
    <dgm:cxn modelId="{5BCC3209-3790-48F0-83D5-35208384B655}" type="presParOf" srcId="{E316D8F1-CA9D-47B4-92CD-059DAFC357D3}" destId="{DD3E4661-9C0E-4943-B52A-255C3608B59B}" srcOrd="3" destOrd="0" presId="urn:microsoft.com/office/officeart/2005/8/layout/vList5"/>
    <dgm:cxn modelId="{4DB35A22-12BA-4B78-AB13-436B8D8C7B86}" type="presParOf" srcId="{E316D8F1-CA9D-47B4-92CD-059DAFC357D3}" destId="{BE6B396D-3F1D-45C2-9CE5-D22B3F3CA2AF}" srcOrd="4" destOrd="0" presId="urn:microsoft.com/office/officeart/2005/8/layout/vList5"/>
    <dgm:cxn modelId="{D559BE2B-8B80-4B1F-B1F0-9710C401EFEF}" type="presParOf" srcId="{BE6B396D-3F1D-45C2-9CE5-D22B3F3CA2AF}" destId="{8DBE86F8-CE60-4322-B803-00A95DA29D19}" srcOrd="0" destOrd="0" presId="urn:microsoft.com/office/officeart/2005/8/layout/vList5"/>
    <dgm:cxn modelId="{C4CE620F-2871-4FE5-920F-68C78379FE6F}" type="presParOf" srcId="{BE6B396D-3F1D-45C2-9CE5-D22B3F3CA2AF}" destId="{39997188-2403-4F2C-9931-3FAA695A0C99}" srcOrd="1" destOrd="0" presId="urn:microsoft.com/office/officeart/2005/8/layout/vList5"/>
    <dgm:cxn modelId="{2EB3D908-C373-415A-8D65-3574BF59E0BF}" type="presParOf" srcId="{E316D8F1-CA9D-47B4-92CD-059DAFC357D3}" destId="{B641C5D0-EA87-4C01-B9D9-B6834E6AEB9A}" srcOrd="5" destOrd="0" presId="urn:microsoft.com/office/officeart/2005/8/layout/vList5"/>
    <dgm:cxn modelId="{8E1D391B-0C19-461E-ACF7-90CDCB4ACB23}" type="presParOf" srcId="{E316D8F1-CA9D-47B4-92CD-059DAFC357D3}" destId="{3B102876-4134-46CE-88FD-C6C1F09AAB69}" srcOrd="6" destOrd="0" presId="urn:microsoft.com/office/officeart/2005/8/layout/vList5"/>
    <dgm:cxn modelId="{2D542FFF-9A91-424F-83C1-2B6EC364A113}" type="presParOf" srcId="{3B102876-4134-46CE-88FD-C6C1F09AAB69}" destId="{7D6A1C00-E512-4C76-A01C-1219869E2847}" srcOrd="0" destOrd="0" presId="urn:microsoft.com/office/officeart/2005/8/layout/vList5"/>
    <dgm:cxn modelId="{E83E48A4-E457-4466-9152-9B02371D23D9}" type="presParOf" srcId="{3B102876-4134-46CE-88FD-C6C1F09AAB69}" destId="{3FCB3825-C55C-461A-B9BD-2FB0D635591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470E0597-E2DA-40C8-9790-A36C5E22C973}">
      <dgm:prSet/>
      <dgm:spPr/>
      <dgm:t>
        <a:bodyPr/>
        <a:lstStyle/>
        <a:p>
          <a:r>
            <a:rPr lang="es-MX" dirty="0"/>
            <a:t>Información Global</a:t>
          </a:r>
        </a:p>
      </dgm:t>
    </dgm:pt>
    <dgm:pt modelId="{6AE8CBFC-81E4-4FCA-B1D4-14752987104C}" type="parTrans" cxnId="{B3E4A780-9CD1-4CE3-9988-F9B2E869E932}">
      <dgm:prSet/>
      <dgm:spPr/>
    </dgm:pt>
    <dgm:pt modelId="{940516F9-F9C5-4CD7-A3F4-476E172F51BA}" type="sibTrans" cxnId="{B3E4A780-9CD1-4CE3-9988-F9B2E869E932}">
      <dgm:prSet/>
      <dgm:spPr/>
    </dgm:pt>
    <dgm:pt modelId="{0BA13175-D0C2-4318-B59D-7D63D64E998C}">
      <dgm:prSet/>
      <dgm:spPr/>
      <dgm:t>
        <a:bodyPr/>
        <a:lstStyle/>
        <a:p>
          <a:r>
            <a:rPr lang="es-MX" dirty="0"/>
            <a:t>Año</a:t>
          </a:r>
        </a:p>
      </dgm:t>
    </dgm:pt>
    <dgm:pt modelId="{2505B437-93E2-4636-803B-B2B4F4243276}" type="parTrans" cxnId="{60511FA0-06E4-4EE8-BD28-76E23CA55064}">
      <dgm:prSet/>
      <dgm:spPr/>
    </dgm:pt>
    <dgm:pt modelId="{DDB6DFD7-4FB5-446B-98A1-66CB598D0AEB}" type="sibTrans" cxnId="{60511FA0-06E4-4EE8-BD28-76E23CA55064}">
      <dgm:prSet/>
      <dgm:spPr/>
    </dgm:pt>
    <dgm:pt modelId="{8BB6C7F7-605F-454B-8320-45BC36B5F822}">
      <dgm:prSet/>
      <dgm:spPr/>
      <dgm:t>
        <a:bodyPr/>
        <a:lstStyle/>
        <a:p>
          <a:r>
            <a:rPr lang="es-MX" dirty="0"/>
            <a:t>Periodicidad</a:t>
          </a:r>
        </a:p>
      </dgm:t>
    </dgm:pt>
    <dgm:pt modelId="{3BF6E93F-C86A-4F19-AE84-0BEE1CF7B6BF}" type="parTrans" cxnId="{95959F1E-AD5E-4D72-A06A-DF5271F9A257}">
      <dgm:prSet/>
      <dgm:spPr/>
    </dgm:pt>
    <dgm:pt modelId="{FF9C246E-4D86-4400-A56E-3DB8E9C70652}" type="sibTrans" cxnId="{95959F1E-AD5E-4D72-A06A-DF5271F9A257}">
      <dgm:prSet/>
      <dgm:spPr/>
    </dgm:pt>
    <dgm:pt modelId="{034AFCA8-EE65-4E5E-A010-845BFAC3E4CD}">
      <dgm:prSet/>
      <dgm:spPr/>
      <dgm:t>
        <a:bodyPr/>
        <a:lstStyle/>
        <a:p>
          <a:r>
            <a:rPr lang="es-MX" dirty="0"/>
            <a:t>Mes</a:t>
          </a:r>
        </a:p>
      </dgm:t>
    </dgm:pt>
    <dgm:pt modelId="{9F17E13F-F392-4017-B62C-B7F6A3FFBC36}" type="parTrans" cxnId="{78F8AD32-1386-4298-9421-CF8DBB99B39E}">
      <dgm:prSet/>
      <dgm:spPr/>
    </dgm:pt>
    <dgm:pt modelId="{74D70F8D-8C0F-487D-8A09-3CCE46621391}" type="sibTrans" cxnId="{78F8AD32-1386-4298-9421-CF8DBB99B39E}">
      <dgm:prSet/>
      <dgm:spPr/>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09633046-77D3-41E6-BE91-3FBFF2FFC250}" type="pres">
      <dgm:prSet presAssocID="{470E0597-E2DA-40C8-9790-A36C5E22C973}" presName="composite" presStyleCnt="0"/>
      <dgm:spPr/>
    </dgm:pt>
    <dgm:pt modelId="{E0540F7D-9179-42A1-BA26-3F2B35B62680}" type="pres">
      <dgm:prSet presAssocID="{470E0597-E2DA-40C8-9790-A36C5E22C973}" presName="parentText" presStyleLbl="alignNode1" presStyleIdx="0" presStyleCnt="1">
        <dgm:presLayoutVars>
          <dgm:chMax val="1"/>
          <dgm:bulletEnabled val="1"/>
        </dgm:presLayoutVars>
      </dgm:prSet>
      <dgm:spPr/>
      <dgm:t>
        <a:bodyPr/>
        <a:lstStyle/>
        <a:p>
          <a:endParaRPr lang="es-MX"/>
        </a:p>
      </dgm:t>
    </dgm:pt>
    <dgm:pt modelId="{B851C272-CA78-42CB-AD2B-20C8A7A091B7}" type="pres">
      <dgm:prSet presAssocID="{470E0597-E2DA-40C8-9790-A36C5E22C973}" presName="descendantText" presStyleLbl="alignAcc1" presStyleIdx="0" presStyleCnt="1">
        <dgm:presLayoutVars>
          <dgm:bulletEnabled val="1"/>
        </dgm:presLayoutVars>
      </dgm:prSet>
      <dgm:spPr/>
      <dgm:t>
        <a:bodyPr/>
        <a:lstStyle/>
        <a:p>
          <a:endParaRPr lang="es-MX"/>
        </a:p>
      </dgm:t>
    </dgm:pt>
  </dgm:ptLst>
  <dgm:cxnLst>
    <dgm:cxn modelId="{60511FA0-06E4-4EE8-BD28-76E23CA55064}" srcId="{470E0597-E2DA-40C8-9790-A36C5E22C973}" destId="{0BA13175-D0C2-4318-B59D-7D63D64E998C}" srcOrd="0" destOrd="0" parTransId="{2505B437-93E2-4636-803B-B2B4F4243276}" sibTransId="{DDB6DFD7-4FB5-446B-98A1-66CB598D0AEB}"/>
    <dgm:cxn modelId="{78F8AD32-1386-4298-9421-CF8DBB99B39E}" srcId="{470E0597-E2DA-40C8-9790-A36C5E22C973}" destId="{034AFCA8-EE65-4E5E-A010-845BFAC3E4CD}" srcOrd="2" destOrd="0" parTransId="{9F17E13F-F392-4017-B62C-B7F6A3FFBC36}" sibTransId="{74D70F8D-8C0F-487D-8A09-3CCE46621391}"/>
    <dgm:cxn modelId="{B3E4A780-9CD1-4CE3-9988-F9B2E869E932}" srcId="{6DF3838F-3015-44E2-B2AA-32B0D76A1552}" destId="{470E0597-E2DA-40C8-9790-A36C5E22C973}" srcOrd="0" destOrd="0" parTransId="{6AE8CBFC-81E4-4FCA-B1D4-14752987104C}" sibTransId="{940516F9-F9C5-4CD7-A3F4-476E172F51BA}"/>
    <dgm:cxn modelId="{FFF2A325-1DE5-4251-8E42-4541F441A685}" type="presOf" srcId="{8BB6C7F7-605F-454B-8320-45BC36B5F822}" destId="{B851C272-CA78-42CB-AD2B-20C8A7A091B7}" srcOrd="0" destOrd="1" presId="urn:microsoft.com/office/officeart/2005/8/layout/chevron2"/>
    <dgm:cxn modelId="{EB93B9C5-5C40-4DB0-A241-5CEFE374B6E7}" type="presOf" srcId="{034AFCA8-EE65-4E5E-A010-845BFAC3E4CD}" destId="{B851C272-CA78-42CB-AD2B-20C8A7A091B7}" srcOrd="0" destOrd="2" presId="urn:microsoft.com/office/officeart/2005/8/layout/chevron2"/>
    <dgm:cxn modelId="{33DA095C-2A98-4250-9918-6D4BC9F97A8C}" type="presOf" srcId="{470E0597-E2DA-40C8-9790-A36C5E22C973}" destId="{E0540F7D-9179-42A1-BA26-3F2B35B62680}" srcOrd="0" destOrd="0" presId="urn:microsoft.com/office/officeart/2005/8/layout/chevron2"/>
    <dgm:cxn modelId="{95959F1E-AD5E-4D72-A06A-DF5271F9A257}" srcId="{470E0597-E2DA-40C8-9790-A36C5E22C973}" destId="{8BB6C7F7-605F-454B-8320-45BC36B5F822}" srcOrd="1" destOrd="0" parTransId="{3BF6E93F-C86A-4F19-AE84-0BEE1CF7B6BF}" sibTransId="{FF9C246E-4D86-4400-A56E-3DB8E9C70652}"/>
    <dgm:cxn modelId="{5DDA6E32-4565-4F0C-9807-3CADF094B63B}" type="presOf" srcId="{0BA13175-D0C2-4318-B59D-7D63D64E998C}" destId="{B851C272-CA78-42CB-AD2B-20C8A7A091B7}" srcOrd="0" destOrd="0" presId="urn:microsoft.com/office/officeart/2005/8/layout/chevron2"/>
    <dgm:cxn modelId="{C43BE7A3-2DF5-4258-854F-B503AE32D643}" type="presOf" srcId="{6DF3838F-3015-44E2-B2AA-32B0D76A1552}" destId="{22DE87D7-0A87-4071-A923-C9F1988ABA9B}" srcOrd="0" destOrd="0" presId="urn:microsoft.com/office/officeart/2005/8/layout/chevron2"/>
    <dgm:cxn modelId="{DFF6DD3E-C35B-4E21-B60A-93856EE20C60}" type="presParOf" srcId="{22DE87D7-0A87-4071-A923-C9F1988ABA9B}" destId="{09633046-77D3-41E6-BE91-3FBFF2FFC250}" srcOrd="0" destOrd="0" presId="urn:microsoft.com/office/officeart/2005/8/layout/chevron2"/>
    <dgm:cxn modelId="{CCEBD6BA-AFBC-455F-B39A-1D4A59A1F17B}" type="presParOf" srcId="{09633046-77D3-41E6-BE91-3FBFF2FFC250}" destId="{E0540F7D-9179-42A1-BA26-3F2B35B62680}" srcOrd="0" destOrd="0" presId="urn:microsoft.com/office/officeart/2005/8/layout/chevron2"/>
    <dgm:cxn modelId="{1F3181E5-6351-442A-8117-E57B86918A4C}" type="presParOf" srcId="{09633046-77D3-41E6-BE91-3FBFF2FFC250}" destId="{B851C272-CA78-42CB-AD2B-20C8A7A091B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470E0597-E2DA-40C8-9790-A36C5E22C973}">
      <dgm:prSet/>
      <dgm:spPr/>
      <dgm:t>
        <a:bodyPr/>
        <a:lstStyle/>
        <a:p>
          <a:r>
            <a:rPr lang="es-MX" dirty="0"/>
            <a:t>Información Adicional</a:t>
          </a:r>
        </a:p>
      </dgm:t>
    </dgm:pt>
    <dgm:pt modelId="{6AE8CBFC-81E4-4FCA-B1D4-14752987104C}" type="parTrans" cxnId="{B3E4A780-9CD1-4CE3-9988-F9B2E869E932}">
      <dgm:prSet/>
      <dgm:spPr/>
    </dgm:pt>
    <dgm:pt modelId="{940516F9-F9C5-4CD7-A3F4-476E172F51BA}" type="sibTrans" cxnId="{B3E4A780-9CD1-4CE3-9988-F9B2E869E932}">
      <dgm:prSet/>
      <dgm:spPr/>
    </dgm:pt>
    <dgm:pt modelId="{0BA13175-D0C2-4318-B59D-7D63D64E998C}">
      <dgm:prSet/>
      <dgm:spPr/>
      <dgm:t>
        <a:bodyPr/>
        <a:lstStyle/>
        <a:p>
          <a:r>
            <a:rPr lang="es-MX" dirty="0"/>
            <a:t>Forma de pago ( la de mayor cantidad dentro del documento)</a:t>
          </a:r>
        </a:p>
      </dgm:t>
    </dgm:pt>
    <dgm:pt modelId="{2505B437-93E2-4636-803B-B2B4F4243276}" type="parTrans" cxnId="{60511FA0-06E4-4EE8-BD28-76E23CA55064}">
      <dgm:prSet/>
      <dgm:spPr/>
    </dgm:pt>
    <dgm:pt modelId="{DDB6DFD7-4FB5-446B-98A1-66CB598D0AEB}" type="sibTrans" cxnId="{60511FA0-06E4-4EE8-BD28-76E23CA55064}">
      <dgm:prSet/>
      <dgm:spPr/>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09633046-77D3-41E6-BE91-3FBFF2FFC250}" type="pres">
      <dgm:prSet presAssocID="{470E0597-E2DA-40C8-9790-A36C5E22C973}" presName="composite" presStyleCnt="0"/>
      <dgm:spPr/>
    </dgm:pt>
    <dgm:pt modelId="{E0540F7D-9179-42A1-BA26-3F2B35B62680}" type="pres">
      <dgm:prSet presAssocID="{470E0597-E2DA-40C8-9790-A36C5E22C973}" presName="parentText" presStyleLbl="alignNode1" presStyleIdx="0" presStyleCnt="1">
        <dgm:presLayoutVars>
          <dgm:chMax val="1"/>
          <dgm:bulletEnabled val="1"/>
        </dgm:presLayoutVars>
      </dgm:prSet>
      <dgm:spPr/>
      <dgm:t>
        <a:bodyPr/>
        <a:lstStyle/>
        <a:p>
          <a:endParaRPr lang="es-MX"/>
        </a:p>
      </dgm:t>
    </dgm:pt>
    <dgm:pt modelId="{B851C272-CA78-42CB-AD2B-20C8A7A091B7}" type="pres">
      <dgm:prSet presAssocID="{470E0597-E2DA-40C8-9790-A36C5E22C973}" presName="descendantText" presStyleLbl="alignAcc1" presStyleIdx="0" presStyleCnt="1">
        <dgm:presLayoutVars>
          <dgm:bulletEnabled val="1"/>
        </dgm:presLayoutVars>
      </dgm:prSet>
      <dgm:spPr/>
      <dgm:t>
        <a:bodyPr/>
        <a:lstStyle/>
        <a:p>
          <a:endParaRPr lang="es-MX"/>
        </a:p>
      </dgm:t>
    </dgm:pt>
  </dgm:ptLst>
  <dgm:cxnLst>
    <dgm:cxn modelId="{C43BE7A3-2DF5-4258-854F-B503AE32D643}" type="presOf" srcId="{6DF3838F-3015-44E2-B2AA-32B0D76A1552}" destId="{22DE87D7-0A87-4071-A923-C9F1988ABA9B}" srcOrd="0" destOrd="0" presId="urn:microsoft.com/office/officeart/2005/8/layout/chevron2"/>
    <dgm:cxn modelId="{B3E4A780-9CD1-4CE3-9988-F9B2E869E932}" srcId="{6DF3838F-3015-44E2-B2AA-32B0D76A1552}" destId="{470E0597-E2DA-40C8-9790-A36C5E22C973}" srcOrd="0" destOrd="0" parTransId="{6AE8CBFC-81E4-4FCA-B1D4-14752987104C}" sibTransId="{940516F9-F9C5-4CD7-A3F4-476E172F51BA}"/>
    <dgm:cxn modelId="{60511FA0-06E4-4EE8-BD28-76E23CA55064}" srcId="{470E0597-E2DA-40C8-9790-A36C5E22C973}" destId="{0BA13175-D0C2-4318-B59D-7D63D64E998C}" srcOrd="0" destOrd="0" parTransId="{2505B437-93E2-4636-803B-B2B4F4243276}" sibTransId="{DDB6DFD7-4FB5-446B-98A1-66CB598D0AEB}"/>
    <dgm:cxn modelId="{5DDA6E32-4565-4F0C-9807-3CADF094B63B}" type="presOf" srcId="{0BA13175-D0C2-4318-B59D-7D63D64E998C}" destId="{B851C272-CA78-42CB-AD2B-20C8A7A091B7}" srcOrd="0" destOrd="0" presId="urn:microsoft.com/office/officeart/2005/8/layout/chevron2"/>
    <dgm:cxn modelId="{33DA095C-2A98-4250-9918-6D4BC9F97A8C}" type="presOf" srcId="{470E0597-E2DA-40C8-9790-A36C5E22C973}" destId="{E0540F7D-9179-42A1-BA26-3F2B35B62680}" srcOrd="0" destOrd="0" presId="urn:microsoft.com/office/officeart/2005/8/layout/chevron2"/>
    <dgm:cxn modelId="{DFF6DD3E-C35B-4E21-B60A-93856EE20C60}" type="presParOf" srcId="{22DE87D7-0A87-4071-A923-C9F1988ABA9B}" destId="{09633046-77D3-41E6-BE91-3FBFF2FFC250}" srcOrd="0" destOrd="0" presId="urn:microsoft.com/office/officeart/2005/8/layout/chevron2"/>
    <dgm:cxn modelId="{CCEBD6BA-AFBC-455F-B39A-1D4A59A1F17B}" type="presParOf" srcId="{09633046-77D3-41E6-BE91-3FBFF2FFC250}" destId="{E0540F7D-9179-42A1-BA26-3F2B35B62680}" srcOrd="0" destOrd="0" presId="urn:microsoft.com/office/officeart/2005/8/layout/chevron2"/>
    <dgm:cxn modelId="{1F3181E5-6351-442A-8117-E57B86918A4C}" type="presParOf" srcId="{09633046-77D3-41E6-BE91-3FBFF2FFC250}" destId="{B851C272-CA78-42CB-AD2B-20C8A7A091B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34DCED87-4135-42D9-9A20-0A3B6A3F8F8D}">
      <dgm:prSet phldrT="[Texto]"/>
      <dgm:spPr/>
      <dgm:t>
        <a:bodyPr/>
        <a:lstStyle/>
        <a:p>
          <a:r>
            <a:rPr lang="es-MX" dirty="0"/>
            <a:t>Comprobante Fiscal Digital / CFDI</a:t>
          </a:r>
        </a:p>
      </dgm:t>
    </dgm:pt>
    <dgm:pt modelId="{E52480C0-9FA0-4413-99F3-287AEC6FC67A}" type="parTrans" cxnId="{023DF4D6-A20E-4252-BD54-3D90DCEBD4CB}">
      <dgm:prSet/>
      <dgm:spPr/>
      <dgm:t>
        <a:bodyPr/>
        <a:lstStyle/>
        <a:p>
          <a:endParaRPr lang="es-MX"/>
        </a:p>
      </dgm:t>
    </dgm:pt>
    <dgm:pt modelId="{1C71A611-FF94-4B16-A651-04110337C909}" type="sibTrans" cxnId="{023DF4D6-A20E-4252-BD54-3D90DCEBD4CB}">
      <dgm:prSet/>
      <dgm:spPr/>
      <dgm:t>
        <a:bodyPr/>
        <a:lstStyle/>
        <a:p>
          <a:endParaRPr lang="es-MX"/>
        </a:p>
      </dgm:t>
    </dgm:pt>
    <dgm:pt modelId="{AD2CCB64-4B0A-49D1-BB81-095DB7202D8F}">
      <dgm:prSet phldrT="[Texto]"/>
      <dgm:spPr/>
      <dgm:t>
        <a:bodyPr/>
        <a:lstStyle/>
        <a:p>
          <a:r>
            <a:rPr lang="es-MX" dirty="0"/>
            <a:t>Plantilla de Formato Digital</a:t>
          </a:r>
        </a:p>
      </dgm:t>
    </dgm:pt>
    <dgm:pt modelId="{92ED7540-3DF1-4828-80E9-CF584503D65E}" type="parTrans" cxnId="{7DF2C0F5-C84F-4FF4-9822-17554852448D}">
      <dgm:prSet/>
      <dgm:spPr/>
      <dgm:t>
        <a:bodyPr/>
        <a:lstStyle/>
        <a:p>
          <a:endParaRPr lang="es-MX"/>
        </a:p>
      </dgm:t>
    </dgm:pt>
    <dgm:pt modelId="{31FA485A-8079-4C2F-B8C1-19C366692D32}" type="sibTrans" cxnId="{7DF2C0F5-C84F-4FF4-9822-17554852448D}">
      <dgm:prSet/>
      <dgm:spPr/>
      <dgm:t>
        <a:bodyPr/>
        <a:lstStyle/>
        <a:p>
          <a:endParaRPr lang="es-MX"/>
        </a:p>
      </dgm:t>
    </dgm:pt>
    <dgm:pt modelId="{58E98565-9932-4204-AA6D-A70C7BE709BB}">
      <dgm:prSet phldrT="[Texto]"/>
      <dgm:spPr/>
      <dgm:t>
        <a:bodyPr/>
        <a:lstStyle/>
        <a:p>
          <a:r>
            <a:rPr lang="es-MX" dirty="0"/>
            <a:t>Versión del anexo</a:t>
          </a:r>
        </a:p>
      </dgm:t>
    </dgm:pt>
    <dgm:pt modelId="{D137053D-9FEF-4159-8236-815DFF3D2265}" type="parTrans" cxnId="{FEED3529-8886-4E87-AD4A-DAE235E5AF5F}">
      <dgm:prSet/>
      <dgm:spPr/>
      <dgm:t>
        <a:bodyPr/>
        <a:lstStyle/>
        <a:p>
          <a:endParaRPr lang="es-MX"/>
        </a:p>
      </dgm:t>
    </dgm:pt>
    <dgm:pt modelId="{C274DB01-0471-4E91-9B74-6C9A92090491}" type="sibTrans" cxnId="{FEED3529-8886-4E87-AD4A-DAE235E5AF5F}">
      <dgm:prSet/>
      <dgm:spPr/>
      <dgm:t>
        <a:bodyPr/>
        <a:lstStyle/>
        <a:p>
          <a:endParaRPr lang="es-MX"/>
        </a:p>
      </dgm:t>
    </dgm:pt>
    <dgm:pt modelId="{F86F964A-4657-464F-8D8D-909F17C0A0F9}">
      <dgm:prSet phldrT="[Texto]"/>
      <dgm:spPr/>
      <dgm:t>
        <a:bodyPr/>
        <a:lstStyle/>
        <a:p>
          <a:r>
            <a:rPr lang="es-MX" dirty="0">
              <a:solidFill>
                <a:srgbClr val="00B0F0"/>
              </a:solidFill>
            </a:rPr>
            <a:t>Formato_Factura_Global_40</a:t>
          </a:r>
        </a:p>
      </dgm:t>
    </dgm:pt>
    <dgm:pt modelId="{697E8E2B-4550-4DD9-BB47-CC02AEE22E7A}" type="parTrans" cxnId="{A1038E25-A47E-406B-9CFF-D851360AC2B1}">
      <dgm:prSet/>
      <dgm:spPr/>
      <dgm:t>
        <a:bodyPr/>
        <a:lstStyle/>
        <a:p>
          <a:endParaRPr lang="es-MX"/>
        </a:p>
      </dgm:t>
    </dgm:pt>
    <dgm:pt modelId="{1DFD2463-AA51-4233-89EB-9E9450C5B70B}" type="sibTrans" cxnId="{A1038E25-A47E-406B-9CFF-D851360AC2B1}">
      <dgm:prSet/>
      <dgm:spPr/>
      <dgm:t>
        <a:bodyPr/>
        <a:lstStyle/>
        <a:p>
          <a:endParaRPr lang="es-MX"/>
        </a:p>
      </dgm:t>
    </dgm:pt>
    <dgm:pt modelId="{652F07C9-9309-49CE-AB8A-5CC58887AC53}">
      <dgm:prSet phldrT="[Texto]"/>
      <dgm:spPr/>
      <dgm:t>
        <a:bodyPr/>
        <a:lstStyle/>
        <a:p>
          <a:r>
            <a:rPr lang="es-MX" dirty="0">
              <a:solidFill>
                <a:srgbClr val="00B0F0"/>
              </a:solidFill>
            </a:rPr>
            <a:t>4.0</a:t>
          </a:r>
        </a:p>
      </dgm:t>
    </dgm:pt>
    <dgm:pt modelId="{763961D8-19F5-4227-917E-6DCD42C8B57D}" type="parTrans" cxnId="{9D42D2D5-E208-4DAB-AB90-E586327AD10C}">
      <dgm:prSet/>
      <dgm:spPr/>
      <dgm:t>
        <a:bodyPr/>
        <a:lstStyle/>
        <a:p>
          <a:endParaRPr lang="es-MX"/>
        </a:p>
      </dgm:t>
    </dgm:pt>
    <dgm:pt modelId="{5E000921-CE44-4605-9702-48ECEE49A4A9}" type="sibTrans" cxnId="{9D42D2D5-E208-4DAB-AB90-E586327AD10C}">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D9579CC2-0F2A-443C-91CD-2B69D128F47F}" type="pres">
      <dgm:prSet presAssocID="{34DCED87-4135-42D9-9A20-0A3B6A3F8F8D}" presName="composite" presStyleCnt="0"/>
      <dgm:spPr/>
    </dgm:pt>
    <dgm:pt modelId="{8053880B-2A0C-4AAD-A235-8827A1C572D5}" type="pres">
      <dgm:prSet presAssocID="{34DCED87-4135-42D9-9A20-0A3B6A3F8F8D}" presName="parentText" presStyleLbl="alignNode1" presStyleIdx="0" presStyleCnt="1">
        <dgm:presLayoutVars>
          <dgm:chMax val="1"/>
          <dgm:bulletEnabled val="1"/>
        </dgm:presLayoutVars>
      </dgm:prSet>
      <dgm:spPr/>
      <dgm:t>
        <a:bodyPr/>
        <a:lstStyle/>
        <a:p>
          <a:endParaRPr lang="es-MX"/>
        </a:p>
      </dgm:t>
    </dgm:pt>
    <dgm:pt modelId="{8AAEFBEA-E46D-45B7-8CBC-0B4A1126AC65}" type="pres">
      <dgm:prSet presAssocID="{34DCED87-4135-42D9-9A20-0A3B6A3F8F8D}" presName="descendantText" presStyleLbl="alignAcc1" presStyleIdx="0" presStyleCnt="1">
        <dgm:presLayoutVars>
          <dgm:bulletEnabled val="1"/>
        </dgm:presLayoutVars>
      </dgm:prSet>
      <dgm:spPr/>
      <dgm:t>
        <a:bodyPr/>
        <a:lstStyle/>
        <a:p>
          <a:endParaRPr lang="es-MX"/>
        </a:p>
      </dgm:t>
    </dgm:pt>
  </dgm:ptLst>
  <dgm:cxnLst>
    <dgm:cxn modelId="{7DF2C0F5-C84F-4FF4-9822-17554852448D}" srcId="{34DCED87-4135-42D9-9A20-0A3B6A3F8F8D}" destId="{AD2CCB64-4B0A-49D1-BB81-095DB7202D8F}" srcOrd="0" destOrd="0" parTransId="{92ED7540-3DF1-4828-80E9-CF584503D65E}" sibTransId="{31FA485A-8079-4C2F-B8C1-19C366692D32}"/>
    <dgm:cxn modelId="{9D42D2D5-E208-4DAB-AB90-E586327AD10C}" srcId="{58E98565-9932-4204-AA6D-A70C7BE709BB}" destId="{652F07C9-9309-49CE-AB8A-5CC58887AC53}" srcOrd="0" destOrd="0" parTransId="{763961D8-19F5-4227-917E-6DCD42C8B57D}" sibTransId="{5E000921-CE44-4605-9702-48ECEE49A4A9}"/>
    <dgm:cxn modelId="{6A268CD0-130C-46AC-B2F1-27D10C97BF14}" type="presOf" srcId="{AD2CCB64-4B0A-49D1-BB81-095DB7202D8F}" destId="{8AAEFBEA-E46D-45B7-8CBC-0B4A1126AC65}" srcOrd="0" destOrd="0" presId="urn:microsoft.com/office/officeart/2005/8/layout/chevron2"/>
    <dgm:cxn modelId="{FEED3529-8886-4E87-AD4A-DAE235E5AF5F}" srcId="{34DCED87-4135-42D9-9A20-0A3B6A3F8F8D}" destId="{58E98565-9932-4204-AA6D-A70C7BE709BB}" srcOrd="1" destOrd="0" parTransId="{D137053D-9FEF-4159-8236-815DFF3D2265}" sibTransId="{C274DB01-0471-4E91-9B74-6C9A92090491}"/>
    <dgm:cxn modelId="{78DB6681-A2C6-48F9-9082-147100905D37}" type="presOf" srcId="{58E98565-9932-4204-AA6D-A70C7BE709BB}" destId="{8AAEFBEA-E46D-45B7-8CBC-0B4A1126AC65}" srcOrd="0" destOrd="2" presId="urn:microsoft.com/office/officeart/2005/8/layout/chevron2"/>
    <dgm:cxn modelId="{2DC8450D-4538-4390-9B17-589F1406D294}" type="presOf" srcId="{652F07C9-9309-49CE-AB8A-5CC58887AC53}" destId="{8AAEFBEA-E46D-45B7-8CBC-0B4A1126AC65}" srcOrd="0" destOrd="3" presId="urn:microsoft.com/office/officeart/2005/8/layout/chevron2"/>
    <dgm:cxn modelId="{A1038E25-A47E-406B-9CFF-D851360AC2B1}" srcId="{AD2CCB64-4B0A-49D1-BB81-095DB7202D8F}" destId="{F86F964A-4657-464F-8D8D-909F17C0A0F9}" srcOrd="0" destOrd="0" parTransId="{697E8E2B-4550-4DD9-BB47-CC02AEE22E7A}" sibTransId="{1DFD2463-AA51-4233-89EB-9E9450C5B70B}"/>
    <dgm:cxn modelId="{BC994BD1-8DF6-42BF-8863-F7F9A6C1028C}" type="presOf" srcId="{34DCED87-4135-42D9-9A20-0A3B6A3F8F8D}" destId="{8053880B-2A0C-4AAD-A235-8827A1C572D5}" srcOrd="0" destOrd="0" presId="urn:microsoft.com/office/officeart/2005/8/layout/chevron2"/>
    <dgm:cxn modelId="{3D39720A-0BC4-443A-847C-E2905AAC65F7}" type="presOf" srcId="{F86F964A-4657-464F-8D8D-909F17C0A0F9}" destId="{8AAEFBEA-E46D-45B7-8CBC-0B4A1126AC65}" srcOrd="0" destOrd="1" presId="urn:microsoft.com/office/officeart/2005/8/layout/chevron2"/>
    <dgm:cxn modelId="{023DF4D6-A20E-4252-BD54-3D90DCEBD4CB}" srcId="{6DF3838F-3015-44E2-B2AA-32B0D76A1552}" destId="{34DCED87-4135-42D9-9A20-0A3B6A3F8F8D}" srcOrd="0" destOrd="0" parTransId="{E52480C0-9FA0-4413-99F3-287AEC6FC67A}" sibTransId="{1C71A611-FF94-4B16-A651-04110337C909}"/>
    <dgm:cxn modelId="{E85A3534-91A7-42A7-86ED-A87C1FDD2B2C}" type="presOf" srcId="{6DF3838F-3015-44E2-B2AA-32B0D76A1552}" destId="{22DE87D7-0A87-4071-A923-C9F1988ABA9B}" srcOrd="0" destOrd="0" presId="urn:microsoft.com/office/officeart/2005/8/layout/chevron2"/>
    <dgm:cxn modelId="{ACEE8C9C-9099-470A-BCF9-0A9C4C267363}" type="presParOf" srcId="{22DE87D7-0A87-4071-A923-C9F1988ABA9B}" destId="{D9579CC2-0F2A-443C-91CD-2B69D128F47F}" srcOrd="0" destOrd="0" presId="urn:microsoft.com/office/officeart/2005/8/layout/chevron2"/>
    <dgm:cxn modelId="{2E8E5CE8-AD97-4190-9FF8-BADF62887F3E}" type="presParOf" srcId="{D9579CC2-0F2A-443C-91CD-2B69D128F47F}" destId="{8053880B-2A0C-4AAD-A235-8827A1C572D5}" srcOrd="0" destOrd="0" presId="urn:microsoft.com/office/officeart/2005/8/layout/chevron2"/>
    <dgm:cxn modelId="{5C2B8324-3A55-43CF-B609-ECD459C7FDEF}" type="presParOf" srcId="{D9579CC2-0F2A-443C-91CD-2B69D128F47F}" destId="{8AAEFBEA-E46D-45B7-8CBC-0B4A1126AC6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9ADD273E-780C-4028-9289-305AE1A4A259}">
      <dgm:prSet/>
      <dgm:spPr/>
      <dgm:t>
        <a:bodyPr/>
        <a:lstStyle/>
        <a:p>
          <a:r>
            <a:rPr lang="es-MX" dirty="0"/>
            <a:t>Datos generales</a:t>
          </a:r>
        </a:p>
      </dgm:t>
    </dgm:pt>
    <dgm:pt modelId="{5814DD11-701F-45DC-8C83-954F0FE241D1}" type="parTrans" cxnId="{DE9A0EE9-D1B2-4944-9349-6ACE4DF067AE}">
      <dgm:prSet/>
      <dgm:spPr/>
      <dgm:t>
        <a:bodyPr/>
        <a:lstStyle/>
        <a:p>
          <a:endParaRPr lang="es-MX"/>
        </a:p>
      </dgm:t>
    </dgm:pt>
    <dgm:pt modelId="{05678EE8-CDB2-41DE-B965-0282A08C33B1}" type="sibTrans" cxnId="{DE9A0EE9-D1B2-4944-9349-6ACE4DF067AE}">
      <dgm:prSet/>
      <dgm:spPr/>
      <dgm:t>
        <a:bodyPr/>
        <a:lstStyle/>
        <a:p>
          <a:endParaRPr lang="es-MX"/>
        </a:p>
      </dgm:t>
    </dgm:pt>
    <dgm:pt modelId="{5B714FFF-AF27-413E-89DA-6457637ECEF4}">
      <dgm:prSet/>
      <dgm:spPr/>
      <dgm:t>
        <a:bodyPr/>
        <a:lstStyle/>
        <a:p>
          <a:r>
            <a:rPr lang="es-MX" sz="1900" kern="1200" dirty="0"/>
            <a:t>Nombre</a:t>
          </a:r>
        </a:p>
      </dgm:t>
    </dgm:pt>
    <dgm:pt modelId="{FBE1FED6-54CE-41C3-A4C9-863F62DB2265}" type="parTrans" cxnId="{636FB60B-252B-4C0A-BE2B-056A2AEC62B9}">
      <dgm:prSet/>
      <dgm:spPr/>
      <dgm:t>
        <a:bodyPr/>
        <a:lstStyle/>
        <a:p>
          <a:endParaRPr lang="es-MX"/>
        </a:p>
      </dgm:t>
    </dgm:pt>
    <dgm:pt modelId="{50751761-7C1E-480A-A783-2ADE320876DF}" type="sibTrans" cxnId="{636FB60B-252B-4C0A-BE2B-056A2AEC62B9}">
      <dgm:prSet/>
      <dgm:spPr/>
      <dgm:t>
        <a:bodyPr/>
        <a:lstStyle/>
        <a:p>
          <a:endParaRPr lang="es-MX"/>
        </a:p>
      </dgm:t>
    </dgm:pt>
    <dgm:pt modelId="{0C09E286-E971-48D7-BD1A-0624F7074EB7}">
      <dgm:prSet/>
      <dgm:spPr/>
      <dgm:t>
        <a:bodyPr/>
        <a:lstStyle/>
        <a:p>
          <a:r>
            <a:rPr lang="es-MX" sz="1900" kern="1200" dirty="0"/>
            <a:t>PUBLICO EN GENERAL (mayúsculas)</a:t>
          </a:r>
        </a:p>
      </dgm:t>
    </dgm:pt>
    <dgm:pt modelId="{3E046770-D1F7-461C-AA42-8152740B7F39}" type="parTrans" cxnId="{1F696E11-188C-4F5E-B609-013AC096EF8A}">
      <dgm:prSet/>
      <dgm:spPr/>
      <dgm:t>
        <a:bodyPr/>
        <a:lstStyle/>
        <a:p>
          <a:endParaRPr lang="es-MX"/>
        </a:p>
      </dgm:t>
    </dgm:pt>
    <dgm:pt modelId="{1BEF00DD-3DC2-458C-A470-20A536C4E24D}" type="sibTrans" cxnId="{1F696E11-188C-4F5E-B609-013AC096EF8A}">
      <dgm:prSet/>
      <dgm:spPr/>
      <dgm:t>
        <a:bodyPr/>
        <a:lstStyle/>
        <a:p>
          <a:endParaRPr lang="es-MX"/>
        </a:p>
      </dgm:t>
    </dgm:pt>
    <dgm:pt modelId="{4F013866-E878-4BB9-808F-CA9779EE7A33}">
      <dgm:prSet/>
      <dgm:spPr/>
      <dgm:t>
        <a:bodyPr/>
        <a:lstStyle/>
        <a:p>
          <a:r>
            <a:rPr lang="es-MX" sz="1900" kern="1200" dirty="0"/>
            <a:t>RFC</a:t>
          </a:r>
        </a:p>
      </dgm:t>
    </dgm:pt>
    <dgm:pt modelId="{A49EDA32-93D3-4B86-BB79-18D5E498039D}" type="parTrans" cxnId="{2F84CFD4-4374-427E-94F7-C64EA99B7495}">
      <dgm:prSet/>
      <dgm:spPr/>
      <dgm:t>
        <a:bodyPr/>
        <a:lstStyle/>
        <a:p>
          <a:endParaRPr lang="es-MX"/>
        </a:p>
      </dgm:t>
    </dgm:pt>
    <dgm:pt modelId="{0C13967D-7EC8-4ECB-B040-02FAB0FA8FFD}" type="sibTrans" cxnId="{2F84CFD4-4374-427E-94F7-C64EA99B7495}">
      <dgm:prSet/>
      <dgm:spPr/>
      <dgm:t>
        <a:bodyPr/>
        <a:lstStyle/>
        <a:p>
          <a:endParaRPr lang="es-MX"/>
        </a:p>
      </dgm:t>
    </dgm:pt>
    <dgm:pt modelId="{DD795255-0F6A-4832-9FC5-8D4F5680F916}">
      <dgm:prSet/>
      <dgm:spPr/>
      <dgm:t>
        <a:bodyPr/>
        <a:lstStyle/>
        <a:p>
          <a:r>
            <a:rPr lang="es-MX" sz="1900" kern="1200" dirty="0"/>
            <a:t>XAXX010101000</a:t>
          </a:r>
        </a:p>
      </dgm:t>
    </dgm:pt>
    <dgm:pt modelId="{567F8FA9-3966-433C-9D6A-66F49438AAE8}" type="parTrans" cxnId="{DE497F0A-96C8-4C33-BE96-F52990F5BB8A}">
      <dgm:prSet/>
      <dgm:spPr/>
      <dgm:t>
        <a:bodyPr/>
        <a:lstStyle/>
        <a:p>
          <a:endParaRPr lang="es-MX"/>
        </a:p>
      </dgm:t>
    </dgm:pt>
    <dgm:pt modelId="{4D06C015-4627-433E-8BF6-9B33971075C7}" type="sibTrans" cxnId="{DE497F0A-96C8-4C33-BE96-F52990F5BB8A}">
      <dgm:prSet/>
      <dgm:spPr/>
      <dgm:t>
        <a:bodyPr/>
        <a:lstStyle/>
        <a:p>
          <a:endParaRPr lang="es-MX"/>
        </a:p>
      </dgm:t>
    </dgm:pt>
    <dgm:pt modelId="{70854871-B084-4CE8-A88D-533B577367FC}">
      <dgm:prSet/>
      <dgm:spPr/>
      <dgm:t>
        <a:bodyPr/>
        <a:lstStyle/>
        <a:p>
          <a:r>
            <a:rPr lang="es-MX" sz="1900" kern="1200" dirty="0"/>
            <a:t>Régimen fiscal</a:t>
          </a:r>
        </a:p>
      </dgm:t>
    </dgm:pt>
    <dgm:pt modelId="{C85C864D-8806-4BA7-A223-57E1613067A5}" type="parTrans" cxnId="{21BF19B7-B239-46F7-B333-58DC21388D35}">
      <dgm:prSet/>
      <dgm:spPr/>
      <dgm:t>
        <a:bodyPr/>
        <a:lstStyle/>
        <a:p>
          <a:endParaRPr lang="es-MX"/>
        </a:p>
      </dgm:t>
    </dgm:pt>
    <dgm:pt modelId="{BC97BC03-3E5E-4AD4-B757-AF9888E19041}" type="sibTrans" cxnId="{21BF19B7-B239-46F7-B333-58DC21388D35}">
      <dgm:prSet/>
      <dgm:spPr/>
      <dgm:t>
        <a:bodyPr/>
        <a:lstStyle/>
        <a:p>
          <a:endParaRPr lang="es-MX"/>
        </a:p>
      </dgm:t>
    </dgm:pt>
    <dgm:pt modelId="{2147C417-A275-46A6-B4A2-A262D1E08B49}">
      <dgm:prSet/>
      <dgm:spPr/>
      <dgm:t>
        <a:bodyPr/>
        <a:lstStyle/>
        <a:p>
          <a:r>
            <a:rPr lang="es-MX" sz="1900" kern="1200" dirty="0"/>
            <a:t>616 Sin obligaciones fiscales</a:t>
          </a:r>
        </a:p>
      </dgm:t>
    </dgm:pt>
    <dgm:pt modelId="{1E9D1F49-A25E-4414-A97B-259FE4D8D76A}" type="parTrans" cxnId="{0FD4D6E8-BC20-4DA1-B2B2-5FFDB6D1E75F}">
      <dgm:prSet/>
      <dgm:spPr/>
      <dgm:t>
        <a:bodyPr/>
        <a:lstStyle/>
        <a:p>
          <a:endParaRPr lang="es-MX"/>
        </a:p>
      </dgm:t>
    </dgm:pt>
    <dgm:pt modelId="{E3D6C33F-8670-4583-8A2C-81969B9FA654}" type="sibTrans" cxnId="{0FD4D6E8-BC20-4DA1-B2B2-5FFDB6D1E75F}">
      <dgm:prSet/>
      <dgm:spPr/>
      <dgm:t>
        <a:bodyPr/>
        <a:lstStyle/>
        <a:p>
          <a:endParaRPr lang="es-MX"/>
        </a:p>
      </dgm:t>
    </dgm:pt>
    <dgm:pt modelId="{39A92BFD-30F2-43B4-87DE-554AD835E45F}">
      <dgm:prSet/>
      <dgm:spPr/>
      <dgm:t>
        <a:bodyPr/>
        <a:lstStyle/>
        <a:p>
          <a:r>
            <a:rPr lang="es-MX" sz="1900" kern="1200" dirty="0"/>
            <a:t>Mismo código postal del Emisor</a:t>
          </a:r>
        </a:p>
      </dgm:t>
    </dgm:pt>
    <dgm:pt modelId="{6FA5BD5D-7B2B-4CFD-84A9-A0242FE54E7B}" type="parTrans" cxnId="{64712A61-8EF0-454D-9830-3BEB2D227C4C}">
      <dgm:prSet/>
      <dgm:spPr/>
      <dgm:t>
        <a:bodyPr/>
        <a:lstStyle/>
        <a:p>
          <a:endParaRPr lang="es-MX"/>
        </a:p>
      </dgm:t>
    </dgm:pt>
    <dgm:pt modelId="{24E5EB35-CC8C-45DB-8113-39267C18E7A0}" type="sibTrans" cxnId="{64712A61-8EF0-454D-9830-3BEB2D227C4C}">
      <dgm:prSet/>
      <dgm:spPr/>
      <dgm:t>
        <a:bodyPr/>
        <a:lstStyle/>
        <a:p>
          <a:endParaRPr lang="es-MX"/>
        </a:p>
      </dgm:t>
    </dgm:pt>
    <dgm:pt modelId="{2BA83794-34E8-492B-AF65-B31B849C95FA}">
      <dgm:prSet/>
      <dgm:spPr/>
      <dgm:t>
        <a:bodyPr/>
        <a:lstStyle/>
        <a:p>
          <a:r>
            <a:rPr lang="es-MX" sz="1900" kern="1200" dirty="0"/>
            <a:t>Uso del CFDI</a:t>
          </a:r>
        </a:p>
      </dgm:t>
    </dgm:pt>
    <dgm:pt modelId="{FD1670B3-4302-46E6-AB09-D1F3881BE701}" type="parTrans" cxnId="{FEB7EB5C-E3AD-4181-862F-3AA9EFF9F9DD}">
      <dgm:prSet/>
      <dgm:spPr/>
      <dgm:t>
        <a:bodyPr/>
        <a:lstStyle/>
        <a:p>
          <a:endParaRPr lang="es-MX"/>
        </a:p>
      </dgm:t>
    </dgm:pt>
    <dgm:pt modelId="{FD473976-440D-4DD3-BA88-BFA0FE7EC1B2}" type="sibTrans" cxnId="{FEB7EB5C-E3AD-4181-862F-3AA9EFF9F9DD}">
      <dgm:prSet/>
      <dgm:spPr/>
      <dgm:t>
        <a:bodyPr/>
        <a:lstStyle/>
        <a:p>
          <a:endParaRPr lang="es-MX"/>
        </a:p>
      </dgm:t>
    </dgm:pt>
    <dgm:pt modelId="{3E88AC04-5372-4FB2-93A5-088924F2594F}">
      <dgm:prSet/>
      <dgm:spPr/>
      <dgm:t>
        <a:bodyPr/>
        <a:lstStyle/>
        <a:p>
          <a:r>
            <a:rPr lang="es-MX" sz="1900" kern="1200" dirty="0"/>
            <a:t>S01 Sin efectos fiscales (nueva clave)</a:t>
          </a:r>
        </a:p>
      </dgm:t>
    </dgm:pt>
    <dgm:pt modelId="{3ADAC0DD-A232-48FD-95AB-7772B841F601}" type="parTrans" cxnId="{B856ABD5-62C7-401D-9295-AC4E9C9E3D51}">
      <dgm:prSet/>
      <dgm:spPr/>
      <dgm:t>
        <a:bodyPr/>
        <a:lstStyle/>
        <a:p>
          <a:endParaRPr lang="es-MX"/>
        </a:p>
      </dgm:t>
    </dgm:pt>
    <dgm:pt modelId="{99CEE92F-B9FB-4556-B70E-588AC757441A}" type="sibTrans" cxnId="{B856ABD5-62C7-401D-9295-AC4E9C9E3D51}">
      <dgm:prSet/>
      <dgm:spPr/>
      <dgm:t>
        <a:bodyPr/>
        <a:lstStyle/>
        <a:p>
          <a:endParaRPr lang="es-MX"/>
        </a:p>
      </dgm:t>
    </dgm:pt>
    <dgm:pt modelId="{595FC231-77E8-4F8E-8641-0C401C44D5FA}">
      <dgm:prSet/>
      <dgm:spPr/>
      <dgm:t>
        <a:bodyPr/>
        <a:lstStyle/>
        <a:p>
          <a:r>
            <a:rPr lang="es-MX" sz="1900" kern="1200" dirty="0"/>
            <a:t>Código Postal</a:t>
          </a:r>
        </a:p>
      </dgm:t>
    </dgm:pt>
    <dgm:pt modelId="{8FAD4576-5E4B-4BF4-B5AC-809878207EF4}" type="parTrans" cxnId="{D759AB31-A8A8-48B2-B66D-2823126DC555}">
      <dgm:prSet/>
      <dgm:spPr/>
      <dgm:t>
        <a:bodyPr/>
        <a:lstStyle/>
        <a:p>
          <a:endParaRPr lang="es-MX"/>
        </a:p>
      </dgm:t>
    </dgm:pt>
    <dgm:pt modelId="{2ED130A2-7865-450B-A76A-317AA03104C0}" type="sibTrans" cxnId="{D759AB31-A8A8-48B2-B66D-2823126DC555}">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457B3A25-6CFE-4486-A547-19E46DE059F8}" type="pres">
      <dgm:prSet presAssocID="{9ADD273E-780C-4028-9289-305AE1A4A259}" presName="composite" presStyleCnt="0"/>
      <dgm:spPr/>
    </dgm:pt>
    <dgm:pt modelId="{2884B5F3-5BD7-4B49-8B6F-E971E81380A9}" type="pres">
      <dgm:prSet presAssocID="{9ADD273E-780C-4028-9289-305AE1A4A259}" presName="parentText" presStyleLbl="alignNode1" presStyleIdx="0" presStyleCnt="1">
        <dgm:presLayoutVars>
          <dgm:chMax val="1"/>
          <dgm:bulletEnabled val="1"/>
        </dgm:presLayoutVars>
      </dgm:prSet>
      <dgm:spPr/>
      <dgm:t>
        <a:bodyPr/>
        <a:lstStyle/>
        <a:p>
          <a:endParaRPr lang="es-MX"/>
        </a:p>
      </dgm:t>
    </dgm:pt>
    <dgm:pt modelId="{DAD21BB9-92F9-4FA4-8CB1-0752CBC181D5}" type="pres">
      <dgm:prSet presAssocID="{9ADD273E-780C-4028-9289-305AE1A4A259}" presName="descendantText" presStyleLbl="alignAcc1" presStyleIdx="0" presStyleCnt="1" custScaleY="175302">
        <dgm:presLayoutVars>
          <dgm:bulletEnabled val="1"/>
        </dgm:presLayoutVars>
      </dgm:prSet>
      <dgm:spPr/>
      <dgm:t>
        <a:bodyPr/>
        <a:lstStyle/>
        <a:p>
          <a:endParaRPr lang="es-MX"/>
        </a:p>
      </dgm:t>
    </dgm:pt>
  </dgm:ptLst>
  <dgm:cxnLst>
    <dgm:cxn modelId="{7B428D11-DA96-4DD0-ACFD-386520BA7170}" type="presOf" srcId="{6DF3838F-3015-44E2-B2AA-32B0D76A1552}" destId="{22DE87D7-0A87-4071-A923-C9F1988ABA9B}" srcOrd="0" destOrd="0" presId="urn:microsoft.com/office/officeart/2005/8/layout/chevron2"/>
    <dgm:cxn modelId="{5D18BFD0-5392-48B5-8828-037F056E7472}" type="presOf" srcId="{4F013866-E878-4BB9-808F-CA9779EE7A33}" destId="{DAD21BB9-92F9-4FA4-8CB1-0752CBC181D5}" srcOrd="0" destOrd="2" presId="urn:microsoft.com/office/officeart/2005/8/layout/chevron2"/>
    <dgm:cxn modelId="{0BE08B29-8187-4470-A39E-AEC7DAC429F6}" type="presOf" srcId="{DD795255-0F6A-4832-9FC5-8D4F5680F916}" destId="{DAD21BB9-92F9-4FA4-8CB1-0752CBC181D5}" srcOrd="0" destOrd="3" presId="urn:microsoft.com/office/officeart/2005/8/layout/chevron2"/>
    <dgm:cxn modelId="{EDC26C94-FF06-4F3B-9AF8-0A241B463330}" type="presOf" srcId="{39A92BFD-30F2-43B4-87DE-554AD835E45F}" destId="{DAD21BB9-92F9-4FA4-8CB1-0752CBC181D5}" srcOrd="0" destOrd="9" presId="urn:microsoft.com/office/officeart/2005/8/layout/chevron2"/>
    <dgm:cxn modelId="{B283246B-1F11-4DB1-8890-E93D48F41718}" type="presOf" srcId="{2BA83794-34E8-492B-AF65-B31B849C95FA}" destId="{DAD21BB9-92F9-4FA4-8CB1-0752CBC181D5}" srcOrd="0" destOrd="6" presId="urn:microsoft.com/office/officeart/2005/8/layout/chevron2"/>
    <dgm:cxn modelId="{E7D0FE27-DA94-42BC-B0BD-33295CFBA0A2}" type="presOf" srcId="{595FC231-77E8-4F8E-8641-0C401C44D5FA}" destId="{DAD21BB9-92F9-4FA4-8CB1-0752CBC181D5}" srcOrd="0" destOrd="8" presId="urn:microsoft.com/office/officeart/2005/8/layout/chevron2"/>
    <dgm:cxn modelId="{0FD4D6E8-BC20-4DA1-B2B2-5FFDB6D1E75F}" srcId="{70854871-B084-4CE8-A88D-533B577367FC}" destId="{2147C417-A275-46A6-B4A2-A262D1E08B49}" srcOrd="0" destOrd="0" parTransId="{1E9D1F49-A25E-4414-A97B-259FE4D8D76A}" sibTransId="{E3D6C33F-8670-4583-8A2C-81969B9FA654}"/>
    <dgm:cxn modelId="{D759AB31-A8A8-48B2-B66D-2823126DC555}" srcId="{9ADD273E-780C-4028-9289-305AE1A4A259}" destId="{595FC231-77E8-4F8E-8641-0C401C44D5FA}" srcOrd="4" destOrd="0" parTransId="{8FAD4576-5E4B-4BF4-B5AC-809878207EF4}" sibTransId="{2ED130A2-7865-450B-A76A-317AA03104C0}"/>
    <dgm:cxn modelId="{70DFF34D-7C93-4D91-8894-27499DF4A757}" type="presOf" srcId="{70854871-B084-4CE8-A88D-533B577367FC}" destId="{DAD21BB9-92F9-4FA4-8CB1-0752CBC181D5}" srcOrd="0" destOrd="4" presId="urn:microsoft.com/office/officeart/2005/8/layout/chevron2"/>
    <dgm:cxn modelId="{21BF19B7-B239-46F7-B333-58DC21388D35}" srcId="{9ADD273E-780C-4028-9289-305AE1A4A259}" destId="{70854871-B084-4CE8-A88D-533B577367FC}" srcOrd="2" destOrd="0" parTransId="{C85C864D-8806-4BA7-A223-57E1613067A5}" sibTransId="{BC97BC03-3E5E-4AD4-B757-AF9888E19041}"/>
    <dgm:cxn modelId="{DE9A0EE9-D1B2-4944-9349-6ACE4DF067AE}" srcId="{6DF3838F-3015-44E2-B2AA-32B0D76A1552}" destId="{9ADD273E-780C-4028-9289-305AE1A4A259}" srcOrd="0" destOrd="0" parTransId="{5814DD11-701F-45DC-8C83-954F0FE241D1}" sibTransId="{05678EE8-CDB2-41DE-B965-0282A08C33B1}"/>
    <dgm:cxn modelId="{64712A61-8EF0-454D-9830-3BEB2D227C4C}" srcId="{595FC231-77E8-4F8E-8641-0C401C44D5FA}" destId="{39A92BFD-30F2-43B4-87DE-554AD835E45F}" srcOrd="0" destOrd="0" parTransId="{6FA5BD5D-7B2B-4CFD-84A9-A0242FE54E7B}" sibTransId="{24E5EB35-CC8C-45DB-8113-39267C18E7A0}"/>
    <dgm:cxn modelId="{DE497F0A-96C8-4C33-BE96-F52990F5BB8A}" srcId="{4F013866-E878-4BB9-808F-CA9779EE7A33}" destId="{DD795255-0F6A-4832-9FC5-8D4F5680F916}" srcOrd="0" destOrd="0" parTransId="{567F8FA9-3966-433C-9D6A-66F49438AAE8}" sibTransId="{4D06C015-4627-433E-8BF6-9B33971075C7}"/>
    <dgm:cxn modelId="{1F696E11-188C-4F5E-B609-013AC096EF8A}" srcId="{5B714FFF-AF27-413E-89DA-6457637ECEF4}" destId="{0C09E286-E971-48D7-BD1A-0624F7074EB7}" srcOrd="0" destOrd="0" parTransId="{3E046770-D1F7-461C-AA42-8152740B7F39}" sibTransId="{1BEF00DD-3DC2-458C-A470-20A536C4E24D}"/>
    <dgm:cxn modelId="{FEB7EB5C-E3AD-4181-862F-3AA9EFF9F9DD}" srcId="{9ADD273E-780C-4028-9289-305AE1A4A259}" destId="{2BA83794-34E8-492B-AF65-B31B849C95FA}" srcOrd="3" destOrd="0" parTransId="{FD1670B3-4302-46E6-AB09-D1F3881BE701}" sibTransId="{FD473976-440D-4DD3-BA88-BFA0FE7EC1B2}"/>
    <dgm:cxn modelId="{E540261F-2644-406A-B347-86568533AE55}" type="presOf" srcId="{3E88AC04-5372-4FB2-93A5-088924F2594F}" destId="{DAD21BB9-92F9-4FA4-8CB1-0752CBC181D5}" srcOrd="0" destOrd="7" presId="urn:microsoft.com/office/officeart/2005/8/layout/chevron2"/>
    <dgm:cxn modelId="{C6511911-5AA0-4958-99D8-FB6B1A49F3BD}" type="presOf" srcId="{2147C417-A275-46A6-B4A2-A262D1E08B49}" destId="{DAD21BB9-92F9-4FA4-8CB1-0752CBC181D5}" srcOrd="0" destOrd="5" presId="urn:microsoft.com/office/officeart/2005/8/layout/chevron2"/>
    <dgm:cxn modelId="{20A92AB4-6C1E-4B75-8BBE-6E13ACF35E93}" type="presOf" srcId="{5B714FFF-AF27-413E-89DA-6457637ECEF4}" destId="{DAD21BB9-92F9-4FA4-8CB1-0752CBC181D5}" srcOrd="0" destOrd="0" presId="urn:microsoft.com/office/officeart/2005/8/layout/chevron2"/>
    <dgm:cxn modelId="{229CAC0D-864A-4145-AC04-C53C543CBBDB}" type="presOf" srcId="{0C09E286-E971-48D7-BD1A-0624F7074EB7}" destId="{DAD21BB9-92F9-4FA4-8CB1-0752CBC181D5}" srcOrd="0" destOrd="1" presId="urn:microsoft.com/office/officeart/2005/8/layout/chevron2"/>
    <dgm:cxn modelId="{496E6F6D-811F-4E31-833F-6331B01982B1}" type="presOf" srcId="{9ADD273E-780C-4028-9289-305AE1A4A259}" destId="{2884B5F3-5BD7-4B49-8B6F-E971E81380A9}" srcOrd="0" destOrd="0" presId="urn:microsoft.com/office/officeart/2005/8/layout/chevron2"/>
    <dgm:cxn modelId="{2F84CFD4-4374-427E-94F7-C64EA99B7495}" srcId="{9ADD273E-780C-4028-9289-305AE1A4A259}" destId="{4F013866-E878-4BB9-808F-CA9779EE7A33}" srcOrd="1" destOrd="0" parTransId="{A49EDA32-93D3-4B86-BB79-18D5E498039D}" sibTransId="{0C13967D-7EC8-4ECB-B040-02FAB0FA8FFD}"/>
    <dgm:cxn modelId="{B856ABD5-62C7-401D-9295-AC4E9C9E3D51}" srcId="{2BA83794-34E8-492B-AF65-B31B849C95FA}" destId="{3E88AC04-5372-4FB2-93A5-088924F2594F}" srcOrd="0" destOrd="0" parTransId="{3ADAC0DD-A232-48FD-95AB-7772B841F601}" sibTransId="{99CEE92F-B9FB-4556-B70E-588AC757441A}"/>
    <dgm:cxn modelId="{636FB60B-252B-4C0A-BE2B-056A2AEC62B9}" srcId="{9ADD273E-780C-4028-9289-305AE1A4A259}" destId="{5B714FFF-AF27-413E-89DA-6457637ECEF4}" srcOrd="0" destOrd="0" parTransId="{FBE1FED6-54CE-41C3-A4C9-863F62DB2265}" sibTransId="{50751761-7C1E-480A-A783-2ADE320876DF}"/>
    <dgm:cxn modelId="{AAB2CFFC-4207-4C31-AC3D-FFF526439D7D}" type="presParOf" srcId="{22DE87D7-0A87-4071-A923-C9F1988ABA9B}" destId="{457B3A25-6CFE-4486-A547-19E46DE059F8}" srcOrd="0" destOrd="0" presId="urn:microsoft.com/office/officeart/2005/8/layout/chevron2"/>
    <dgm:cxn modelId="{28A1F51D-FAC1-49BC-AE39-F19F15D435C4}" type="presParOf" srcId="{457B3A25-6CFE-4486-A547-19E46DE059F8}" destId="{2884B5F3-5BD7-4B49-8B6F-E971E81380A9}" srcOrd="0" destOrd="0" presId="urn:microsoft.com/office/officeart/2005/8/layout/chevron2"/>
    <dgm:cxn modelId="{0770E0F2-297A-4E43-9619-07A2D96CF0F1}" type="presParOf" srcId="{457B3A25-6CFE-4486-A547-19E46DE059F8}" destId="{DAD21BB9-92F9-4FA4-8CB1-0752CBC181D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470E0597-E2DA-40C8-9790-A36C5E22C973}">
      <dgm:prSet/>
      <dgm:spPr/>
      <dgm:t>
        <a:bodyPr/>
        <a:lstStyle/>
        <a:p>
          <a:r>
            <a:rPr lang="es-MX" dirty="0"/>
            <a:t>Información Global</a:t>
          </a:r>
        </a:p>
      </dgm:t>
    </dgm:pt>
    <dgm:pt modelId="{6AE8CBFC-81E4-4FCA-B1D4-14752987104C}" type="parTrans" cxnId="{B3E4A780-9CD1-4CE3-9988-F9B2E869E932}">
      <dgm:prSet/>
      <dgm:spPr/>
    </dgm:pt>
    <dgm:pt modelId="{940516F9-F9C5-4CD7-A3F4-476E172F51BA}" type="sibTrans" cxnId="{B3E4A780-9CD1-4CE3-9988-F9B2E869E932}">
      <dgm:prSet/>
      <dgm:spPr/>
    </dgm:pt>
    <dgm:pt modelId="{0BA13175-D0C2-4318-B59D-7D63D64E998C}">
      <dgm:prSet custT="1"/>
      <dgm:spPr/>
      <dgm:t>
        <a:bodyPr/>
        <a:lstStyle/>
        <a:p>
          <a:r>
            <a:rPr lang="es-MX" sz="3300" dirty="0" smtClean="0"/>
            <a:t>Año                </a:t>
          </a:r>
          <a:r>
            <a:rPr lang="es-MX" sz="1800" dirty="0" smtClean="0">
              <a:solidFill>
                <a:srgbClr val="FF0000"/>
              </a:solidFill>
            </a:rPr>
            <a:t>2022, 2023</a:t>
          </a:r>
          <a:endParaRPr lang="es-MX" sz="1800" dirty="0">
            <a:solidFill>
              <a:srgbClr val="FF0000"/>
            </a:solidFill>
          </a:endParaRPr>
        </a:p>
      </dgm:t>
    </dgm:pt>
    <dgm:pt modelId="{2505B437-93E2-4636-803B-B2B4F4243276}" type="parTrans" cxnId="{60511FA0-06E4-4EE8-BD28-76E23CA55064}">
      <dgm:prSet/>
      <dgm:spPr/>
    </dgm:pt>
    <dgm:pt modelId="{DDB6DFD7-4FB5-446B-98A1-66CB598D0AEB}" type="sibTrans" cxnId="{60511FA0-06E4-4EE8-BD28-76E23CA55064}">
      <dgm:prSet/>
      <dgm:spPr/>
    </dgm:pt>
    <dgm:pt modelId="{8BB6C7F7-605F-454B-8320-45BC36B5F822}">
      <dgm:prSet custT="1"/>
      <dgm:spPr/>
      <dgm:t>
        <a:bodyPr/>
        <a:lstStyle/>
        <a:p>
          <a:r>
            <a:rPr lang="es-MX" sz="3300" dirty="0" smtClean="0"/>
            <a:t>Periodicidad </a:t>
          </a:r>
          <a:r>
            <a:rPr lang="es-MX" sz="1800" dirty="0" smtClean="0">
              <a:solidFill>
                <a:srgbClr val="FF0000"/>
              </a:solidFill>
            </a:rPr>
            <a:t>DIARIO,SEMANAL,QUINCENAL , MENSUAL</a:t>
          </a:r>
          <a:endParaRPr lang="es-MX" sz="3300" dirty="0">
            <a:solidFill>
              <a:srgbClr val="FF0000"/>
            </a:solidFill>
          </a:endParaRPr>
        </a:p>
      </dgm:t>
    </dgm:pt>
    <dgm:pt modelId="{3BF6E93F-C86A-4F19-AE84-0BEE1CF7B6BF}" type="parTrans" cxnId="{95959F1E-AD5E-4D72-A06A-DF5271F9A257}">
      <dgm:prSet/>
      <dgm:spPr/>
    </dgm:pt>
    <dgm:pt modelId="{FF9C246E-4D86-4400-A56E-3DB8E9C70652}" type="sibTrans" cxnId="{95959F1E-AD5E-4D72-A06A-DF5271F9A257}">
      <dgm:prSet/>
      <dgm:spPr/>
    </dgm:pt>
    <dgm:pt modelId="{034AFCA8-EE65-4E5E-A010-845BFAC3E4CD}">
      <dgm:prSet custT="1"/>
      <dgm:spPr/>
      <dgm:t>
        <a:bodyPr/>
        <a:lstStyle/>
        <a:p>
          <a:r>
            <a:rPr lang="es-MX" sz="3300" dirty="0" smtClean="0"/>
            <a:t>Mes                </a:t>
          </a:r>
          <a:r>
            <a:rPr lang="es-MX" sz="1800" dirty="0" smtClean="0">
              <a:solidFill>
                <a:srgbClr val="FF0000"/>
              </a:solidFill>
            </a:rPr>
            <a:t>01, 02, 03</a:t>
          </a:r>
          <a:endParaRPr lang="es-MX" sz="1800" dirty="0">
            <a:solidFill>
              <a:srgbClr val="FF0000"/>
            </a:solidFill>
          </a:endParaRPr>
        </a:p>
      </dgm:t>
    </dgm:pt>
    <dgm:pt modelId="{9F17E13F-F392-4017-B62C-B7F6A3FFBC36}" type="parTrans" cxnId="{78F8AD32-1386-4298-9421-CF8DBB99B39E}">
      <dgm:prSet/>
      <dgm:spPr/>
    </dgm:pt>
    <dgm:pt modelId="{74D70F8D-8C0F-487D-8A09-3CCE46621391}" type="sibTrans" cxnId="{78F8AD32-1386-4298-9421-CF8DBB99B39E}">
      <dgm:prSet/>
      <dgm:spPr/>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09633046-77D3-41E6-BE91-3FBFF2FFC250}" type="pres">
      <dgm:prSet presAssocID="{470E0597-E2DA-40C8-9790-A36C5E22C973}" presName="composite" presStyleCnt="0"/>
      <dgm:spPr/>
    </dgm:pt>
    <dgm:pt modelId="{E0540F7D-9179-42A1-BA26-3F2B35B62680}" type="pres">
      <dgm:prSet presAssocID="{470E0597-E2DA-40C8-9790-A36C5E22C973}" presName="parentText" presStyleLbl="alignNode1" presStyleIdx="0" presStyleCnt="1">
        <dgm:presLayoutVars>
          <dgm:chMax val="1"/>
          <dgm:bulletEnabled val="1"/>
        </dgm:presLayoutVars>
      </dgm:prSet>
      <dgm:spPr/>
      <dgm:t>
        <a:bodyPr/>
        <a:lstStyle/>
        <a:p>
          <a:endParaRPr lang="es-MX"/>
        </a:p>
      </dgm:t>
    </dgm:pt>
    <dgm:pt modelId="{B851C272-CA78-42CB-AD2B-20C8A7A091B7}" type="pres">
      <dgm:prSet presAssocID="{470E0597-E2DA-40C8-9790-A36C5E22C973}" presName="descendantText" presStyleLbl="alignAcc1" presStyleIdx="0" presStyleCnt="1">
        <dgm:presLayoutVars>
          <dgm:bulletEnabled val="1"/>
        </dgm:presLayoutVars>
      </dgm:prSet>
      <dgm:spPr/>
      <dgm:t>
        <a:bodyPr/>
        <a:lstStyle/>
        <a:p>
          <a:endParaRPr lang="es-MX"/>
        </a:p>
      </dgm:t>
    </dgm:pt>
  </dgm:ptLst>
  <dgm:cxnLst>
    <dgm:cxn modelId="{12F6885B-332A-46F7-90BC-B5139FC962E3}" type="presOf" srcId="{6DF3838F-3015-44E2-B2AA-32B0D76A1552}" destId="{22DE87D7-0A87-4071-A923-C9F1988ABA9B}" srcOrd="0" destOrd="0" presId="urn:microsoft.com/office/officeart/2005/8/layout/chevron2"/>
    <dgm:cxn modelId="{60511FA0-06E4-4EE8-BD28-76E23CA55064}" srcId="{470E0597-E2DA-40C8-9790-A36C5E22C973}" destId="{0BA13175-D0C2-4318-B59D-7D63D64E998C}" srcOrd="0" destOrd="0" parTransId="{2505B437-93E2-4636-803B-B2B4F4243276}" sibTransId="{DDB6DFD7-4FB5-446B-98A1-66CB598D0AEB}"/>
    <dgm:cxn modelId="{E132D7EB-62FD-4A55-B514-65CC7B66FF32}" type="presOf" srcId="{034AFCA8-EE65-4E5E-A010-845BFAC3E4CD}" destId="{B851C272-CA78-42CB-AD2B-20C8A7A091B7}" srcOrd="0" destOrd="2" presId="urn:microsoft.com/office/officeart/2005/8/layout/chevron2"/>
    <dgm:cxn modelId="{39123E7A-A061-4722-BA10-2716AFB0E2CC}" type="presOf" srcId="{470E0597-E2DA-40C8-9790-A36C5E22C973}" destId="{E0540F7D-9179-42A1-BA26-3F2B35B62680}" srcOrd="0" destOrd="0" presId="urn:microsoft.com/office/officeart/2005/8/layout/chevron2"/>
    <dgm:cxn modelId="{78F8AD32-1386-4298-9421-CF8DBB99B39E}" srcId="{470E0597-E2DA-40C8-9790-A36C5E22C973}" destId="{034AFCA8-EE65-4E5E-A010-845BFAC3E4CD}" srcOrd="2" destOrd="0" parTransId="{9F17E13F-F392-4017-B62C-B7F6A3FFBC36}" sibTransId="{74D70F8D-8C0F-487D-8A09-3CCE46621391}"/>
    <dgm:cxn modelId="{93CB2D3A-EDC5-4B3C-BE60-5AC901AC7E60}" type="presOf" srcId="{8BB6C7F7-605F-454B-8320-45BC36B5F822}" destId="{B851C272-CA78-42CB-AD2B-20C8A7A091B7}" srcOrd="0" destOrd="1" presId="urn:microsoft.com/office/officeart/2005/8/layout/chevron2"/>
    <dgm:cxn modelId="{B3E4A780-9CD1-4CE3-9988-F9B2E869E932}" srcId="{6DF3838F-3015-44E2-B2AA-32B0D76A1552}" destId="{470E0597-E2DA-40C8-9790-A36C5E22C973}" srcOrd="0" destOrd="0" parTransId="{6AE8CBFC-81E4-4FCA-B1D4-14752987104C}" sibTransId="{940516F9-F9C5-4CD7-A3F4-476E172F51BA}"/>
    <dgm:cxn modelId="{95959F1E-AD5E-4D72-A06A-DF5271F9A257}" srcId="{470E0597-E2DA-40C8-9790-A36C5E22C973}" destId="{8BB6C7F7-605F-454B-8320-45BC36B5F822}" srcOrd="1" destOrd="0" parTransId="{3BF6E93F-C86A-4F19-AE84-0BEE1CF7B6BF}" sibTransId="{FF9C246E-4D86-4400-A56E-3DB8E9C70652}"/>
    <dgm:cxn modelId="{6D101CA7-C29A-49E8-9D62-0CBFE23DABEE}" type="presOf" srcId="{0BA13175-D0C2-4318-B59D-7D63D64E998C}" destId="{B851C272-CA78-42CB-AD2B-20C8A7A091B7}" srcOrd="0" destOrd="0" presId="urn:microsoft.com/office/officeart/2005/8/layout/chevron2"/>
    <dgm:cxn modelId="{2FCF3C4C-E424-4D6B-B44F-A72616D96823}" type="presParOf" srcId="{22DE87D7-0A87-4071-A923-C9F1988ABA9B}" destId="{09633046-77D3-41E6-BE91-3FBFF2FFC250}" srcOrd="0" destOrd="0" presId="urn:microsoft.com/office/officeart/2005/8/layout/chevron2"/>
    <dgm:cxn modelId="{ACAFFE75-B99F-49CE-BDE8-2DF5BD7EB2FB}" type="presParOf" srcId="{09633046-77D3-41E6-BE91-3FBFF2FFC250}" destId="{E0540F7D-9179-42A1-BA26-3F2B35B62680}" srcOrd="0" destOrd="0" presId="urn:microsoft.com/office/officeart/2005/8/layout/chevron2"/>
    <dgm:cxn modelId="{AD20F67A-1421-4D3E-9118-B010522B091C}" type="presParOf" srcId="{09633046-77D3-41E6-BE91-3FBFF2FFC250}" destId="{B851C272-CA78-42CB-AD2B-20C8A7A091B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470E0597-E2DA-40C8-9790-A36C5E22C973}">
      <dgm:prSet/>
      <dgm:spPr/>
      <dgm:t>
        <a:bodyPr/>
        <a:lstStyle/>
        <a:p>
          <a:r>
            <a:rPr lang="es-MX" dirty="0"/>
            <a:t>Información Adicional</a:t>
          </a:r>
        </a:p>
      </dgm:t>
    </dgm:pt>
    <dgm:pt modelId="{6AE8CBFC-81E4-4FCA-B1D4-14752987104C}" type="parTrans" cxnId="{B3E4A780-9CD1-4CE3-9988-F9B2E869E932}">
      <dgm:prSet/>
      <dgm:spPr/>
    </dgm:pt>
    <dgm:pt modelId="{940516F9-F9C5-4CD7-A3F4-476E172F51BA}" type="sibTrans" cxnId="{B3E4A780-9CD1-4CE3-9988-F9B2E869E932}">
      <dgm:prSet/>
      <dgm:spPr/>
    </dgm:pt>
    <dgm:pt modelId="{0BA13175-D0C2-4318-B59D-7D63D64E998C}">
      <dgm:prSet/>
      <dgm:spPr/>
      <dgm:t>
        <a:bodyPr/>
        <a:lstStyle/>
        <a:p>
          <a:r>
            <a:rPr lang="es-MX" dirty="0"/>
            <a:t>Forma de pago ( la de mayor cantidad dentro del documento)</a:t>
          </a:r>
        </a:p>
      </dgm:t>
    </dgm:pt>
    <dgm:pt modelId="{2505B437-93E2-4636-803B-B2B4F4243276}" type="parTrans" cxnId="{60511FA0-06E4-4EE8-BD28-76E23CA55064}">
      <dgm:prSet/>
      <dgm:spPr/>
    </dgm:pt>
    <dgm:pt modelId="{DDB6DFD7-4FB5-446B-98A1-66CB598D0AEB}" type="sibTrans" cxnId="{60511FA0-06E4-4EE8-BD28-76E23CA55064}">
      <dgm:prSet/>
      <dgm:spPr/>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09633046-77D3-41E6-BE91-3FBFF2FFC250}" type="pres">
      <dgm:prSet presAssocID="{470E0597-E2DA-40C8-9790-A36C5E22C973}" presName="composite" presStyleCnt="0"/>
      <dgm:spPr/>
    </dgm:pt>
    <dgm:pt modelId="{E0540F7D-9179-42A1-BA26-3F2B35B62680}" type="pres">
      <dgm:prSet presAssocID="{470E0597-E2DA-40C8-9790-A36C5E22C973}" presName="parentText" presStyleLbl="alignNode1" presStyleIdx="0" presStyleCnt="1">
        <dgm:presLayoutVars>
          <dgm:chMax val="1"/>
          <dgm:bulletEnabled val="1"/>
        </dgm:presLayoutVars>
      </dgm:prSet>
      <dgm:spPr/>
      <dgm:t>
        <a:bodyPr/>
        <a:lstStyle/>
        <a:p>
          <a:endParaRPr lang="es-MX"/>
        </a:p>
      </dgm:t>
    </dgm:pt>
    <dgm:pt modelId="{B851C272-CA78-42CB-AD2B-20C8A7A091B7}" type="pres">
      <dgm:prSet presAssocID="{470E0597-E2DA-40C8-9790-A36C5E22C973}" presName="descendantText" presStyleLbl="alignAcc1" presStyleIdx="0" presStyleCnt="1">
        <dgm:presLayoutVars>
          <dgm:bulletEnabled val="1"/>
        </dgm:presLayoutVars>
      </dgm:prSet>
      <dgm:spPr/>
      <dgm:t>
        <a:bodyPr/>
        <a:lstStyle/>
        <a:p>
          <a:endParaRPr lang="es-MX"/>
        </a:p>
      </dgm:t>
    </dgm:pt>
  </dgm:ptLst>
  <dgm:cxnLst>
    <dgm:cxn modelId="{D40A0FE9-F080-486F-8A7B-E0E83CC1F550}" type="presOf" srcId="{0BA13175-D0C2-4318-B59D-7D63D64E998C}" destId="{B851C272-CA78-42CB-AD2B-20C8A7A091B7}" srcOrd="0" destOrd="0" presId="urn:microsoft.com/office/officeart/2005/8/layout/chevron2"/>
    <dgm:cxn modelId="{2DCAE53F-B3C8-46A6-B91C-5CDFD202CD35}" type="presOf" srcId="{470E0597-E2DA-40C8-9790-A36C5E22C973}" destId="{E0540F7D-9179-42A1-BA26-3F2B35B62680}" srcOrd="0" destOrd="0" presId="urn:microsoft.com/office/officeart/2005/8/layout/chevron2"/>
    <dgm:cxn modelId="{2E0D1A0F-817F-4E61-8071-9E566C0D1A54}" type="presOf" srcId="{6DF3838F-3015-44E2-B2AA-32B0D76A1552}" destId="{22DE87D7-0A87-4071-A923-C9F1988ABA9B}" srcOrd="0" destOrd="0" presId="urn:microsoft.com/office/officeart/2005/8/layout/chevron2"/>
    <dgm:cxn modelId="{B3E4A780-9CD1-4CE3-9988-F9B2E869E932}" srcId="{6DF3838F-3015-44E2-B2AA-32B0D76A1552}" destId="{470E0597-E2DA-40C8-9790-A36C5E22C973}" srcOrd="0" destOrd="0" parTransId="{6AE8CBFC-81E4-4FCA-B1D4-14752987104C}" sibTransId="{940516F9-F9C5-4CD7-A3F4-476E172F51BA}"/>
    <dgm:cxn modelId="{60511FA0-06E4-4EE8-BD28-76E23CA55064}" srcId="{470E0597-E2DA-40C8-9790-A36C5E22C973}" destId="{0BA13175-D0C2-4318-B59D-7D63D64E998C}" srcOrd="0" destOrd="0" parTransId="{2505B437-93E2-4636-803B-B2B4F4243276}" sibTransId="{DDB6DFD7-4FB5-446B-98A1-66CB598D0AEB}"/>
    <dgm:cxn modelId="{0798DCB8-5809-4E74-8204-7E79F2CC2BB1}" type="presParOf" srcId="{22DE87D7-0A87-4071-A923-C9F1988ABA9B}" destId="{09633046-77D3-41E6-BE91-3FBFF2FFC250}" srcOrd="0" destOrd="0" presId="urn:microsoft.com/office/officeart/2005/8/layout/chevron2"/>
    <dgm:cxn modelId="{BA3DCDED-48AD-418E-9EFF-5E997F58AB6B}" type="presParOf" srcId="{09633046-77D3-41E6-BE91-3FBFF2FFC250}" destId="{E0540F7D-9179-42A1-BA26-3F2B35B62680}" srcOrd="0" destOrd="0" presId="urn:microsoft.com/office/officeart/2005/8/layout/chevron2"/>
    <dgm:cxn modelId="{641A5C02-09C0-46BC-B699-DED0E073A028}" type="presParOf" srcId="{09633046-77D3-41E6-BE91-3FBFF2FFC250}" destId="{B851C272-CA78-42CB-AD2B-20C8A7A091B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23F608-311B-4A35-995E-554B05D433B5}" type="doc">
      <dgm:prSet loTypeId="urn:microsoft.com/office/officeart/2005/8/layout/lProcess1" loCatId="process" qsTypeId="urn:microsoft.com/office/officeart/2005/8/quickstyle/simple1" qsCatId="simple" csTypeId="urn:microsoft.com/office/officeart/2005/8/colors/colorful5" csCatId="colorful" phldr="1"/>
      <dgm:spPr/>
      <dgm:t>
        <a:bodyPr/>
        <a:lstStyle/>
        <a:p>
          <a:endParaRPr lang="es-MX"/>
        </a:p>
      </dgm:t>
    </dgm:pt>
    <dgm:pt modelId="{C5F858A0-B190-4BA2-B83D-F02BFD32C951}">
      <dgm:prSet/>
      <dgm:spPr/>
      <dgm:t>
        <a:bodyPr/>
        <a:lstStyle/>
        <a:p>
          <a:r>
            <a:rPr lang="es-MX" dirty="0"/>
            <a:t>Configuración de concepto</a:t>
          </a:r>
        </a:p>
      </dgm:t>
    </dgm:pt>
    <dgm:pt modelId="{C8766FA6-B16E-40AA-AABB-7F4CCD2D97D7}" type="parTrans" cxnId="{12B06D3D-26E4-485D-A55F-61DFD4548B38}">
      <dgm:prSet/>
      <dgm:spPr/>
      <dgm:t>
        <a:bodyPr/>
        <a:lstStyle/>
        <a:p>
          <a:endParaRPr lang="es-MX"/>
        </a:p>
      </dgm:t>
    </dgm:pt>
    <dgm:pt modelId="{E42C4BF0-28BA-4018-8BDC-4C5CE471B7FF}" type="sibTrans" cxnId="{12B06D3D-26E4-485D-A55F-61DFD4548B38}">
      <dgm:prSet/>
      <dgm:spPr/>
      <dgm:t>
        <a:bodyPr/>
        <a:lstStyle/>
        <a:p>
          <a:endParaRPr lang="es-MX"/>
        </a:p>
      </dgm:t>
    </dgm:pt>
    <dgm:pt modelId="{AD88A42A-8AC7-40FD-BEF5-6F247127CDB8}">
      <dgm:prSet/>
      <dgm:spPr/>
      <dgm:t>
        <a:bodyPr/>
        <a:lstStyle/>
        <a:p>
          <a:r>
            <a:rPr lang="es-MX" dirty="0"/>
            <a:t>Catálogos</a:t>
          </a:r>
        </a:p>
      </dgm:t>
    </dgm:pt>
    <dgm:pt modelId="{4F3A50B1-2FA8-412C-9EF5-6AADBF34D6D7}" type="parTrans" cxnId="{BB6F48D0-4050-437F-AAA5-17B1AF8C4F63}">
      <dgm:prSet/>
      <dgm:spPr/>
      <dgm:t>
        <a:bodyPr/>
        <a:lstStyle/>
        <a:p>
          <a:endParaRPr lang="es-MX"/>
        </a:p>
      </dgm:t>
    </dgm:pt>
    <dgm:pt modelId="{9FA0BBCF-B12C-45C9-8AD8-45B6ECB98D98}" type="sibTrans" cxnId="{BB6F48D0-4050-437F-AAA5-17B1AF8C4F63}">
      <dgm:prSet/>
      <dgm:spPr/>
      <dgm:t>
        <a:bodyPr/>
        <a:lstStyle/>
        <a:p>
          <a:endParaRPr lang="es-MX"/>
        </a:p>
      </dgm:t>
    </dgm:pt>
    <dgm:pt modelId="{0E973FDB-8E1C-4496-B1DB-DE358A7BC39C}">
      <dgm:prSet/>
      <dgm:spPr/>
      <dgm:t>
        <a:bodyPr/>
        <a:lstStyle/>
        <a:p>
          <a:r>
            <a:rPr lang="es-MX" dirty="0"/>
            <a:t>Actualizar </a:t>
          </a:r>
          <a:r>
            <a:rPr lang="es-MX" dirty="0" smtClean="0"/>
            <a:t>Versión </a:t>
          </a:r>
        </a:p>
      </dgm:t>
    </dgm:pt>
    <dgm:pt modelId="{235EBDB6-8FDC-4CCC-B159-FD6DF71DDF7D}" type="parTrans" cxnId="{F9D6321B-7329-4FC5-91DF-B938CFF7D050}">
      <dgm:prSet/>
      <dgm:spPr/>
      <dgm:t>
        <a:bodyPr/>
        <a:lstStyle/>
        <a:p>
          <a:endParaRPr lang="es-MX"/>
        </a:p>
      </dgm:t>
    </dgm:pt>
    <dgm:pt modelId="{B0EDA136-C406-45BD-B3B7-A975A3A057D4}" type="sibTrans" cxnId="{F9D6321B-7329-4FC5-91DF-B938CFF7D050}">
      <dgm:prSet/>
      <dgm:spPr/>
      <dgm:t>
        <a:bodyPr/>
        <a:lstStyle/>
        <a:p>
          <a:endParaRPr lang="es-MX"/>
        </a:p>
      </dgm:t>
    </dgm:pt>
    <dgm:pt modelId="{5E08992E-21B0-4124-A66D-A0BCD8C4F9FF}">
      <dgm:prSet/>
      <dgm:spPr/>
      <dgm:t>
        <a:bodyPr/>
        <a:lstStyle/>
        <a:p>
          <a:r>
            <a:rPr lang="es-MX" dirty="0"/>
            <a:t>Actualización de conceptos</a:t>
          </a:r>
        </a:p>
      </dgm:t>
    </dgm:pt>
    <dgm:pt modelId="{917FED4C-0289-4D44-BF3A-B6419FC154D8}" type="parTrans" cxnId="{BD37564A-CE27-4866-A27C-A4797D5BF81B}">
      <dgm:prSet/>
      <dgm:spPr/>
      <dgm:t>
        <a:bodyPr/>
        <a:lstStyle/>
        <a:p>
          <a:endParaRPr lang="es-MX"/>
        </a:p>
      </dgm:t>
    </dgm:pt>
    <dgm:pt modelId="{762B1539-492D-4E3A-9E06-CBA59DC071DD}" type="sibTrans" cxnId="{BD37564A-CE27-4866-A27C-A4797D5BF81B}">
      <dgm:prSet/>
      <dgm:spPr/>
      <dgm:t>
        <a:bodyPr/>
        <a:lstStyle/>
        <a:p>
          <a:endParaRPr lang="es-MX"/>
        </a:p>
      </dgm:t>
    </dgm:pt>
    <dgm:pt modelId="{81262F0D-98BC-4257-BF78-412A868E01B3}">
      <dgm:prSet/>
      <dgm:spPr/>
      <dgm:t>
        <a:bodyPr/>
        <a:lstStyle/>
        <a:p>
          <a:r>
            <a:rPr lang="es-MX" dirty="0"/>
            <a:t>Documentos</a:t>
          </a:r>
        </a:p>
      </dgm:t>
    </dgm:pt>
    <dgm:pt modelId="{DB78F3BE-09BD-431B-9210-F4D6FB2DCA93}" type="parTrans" cxnId="{E8BCFF13-5C6A-48F4-A641-C024F5C21AC1}">
      <dgm:prSet/>
      <dgm:spPr/>
      <dgm:t>
        <a:bodyPr/>
        <a:lstStyle/>
        <a:p>
          <a:endParaRPr lang="es-MX"/>
        </a:p>
      </dgm:t>
    </dgm:pt>
    <dgm:pt modelId="{DA2AC579-3572-4201-A5D2-2D7D41FBDB14}" type="sibTrans" cxnId="{E8BCFF13-5C6A-48F4-A641-C024F5C21AC1}">
      <dgm:prSet/>
      <dgm:spPr/>
      <dgm:t>
        <a:bodyPr/>
        <a:lstStyle/>
        <a:p>
          <a:endParaRPr lang="es-MX"/>
        </a:p>
      </dgm:t>
    </dgm:pt>
    <dgm:pt modelId="{8C81D25F-1409-482C-85C3-6284998EE76E}">
      <dgm:prSet/>
      <dgm:spPr/>
      <dgm:t>
        <a:bodyPr/>
        <a:lstStyle/>
        <a:p>
          <a:r>
            <a:rPr lang="es-MX" dirty="0" smtClean="0"/>
            <a:t>Clientes</a:t>
          </a:r>
        </a:p>
        <a:p>
          <a:r>
            <a:rPr lang="es-MX" dirty="0" smtClean="0"/>
            <a:t>Constancia situación fiscal</a:t>
          </a:r>
          <a:endParaRPr lang="es-MX" dirty="0"/>
        </a:p>
      </dgm:t>
    </dgm:pt>
    <dgm:pt modelId="{5D69B97C-640F-4C9B-AFF3-58E7583D4503}" type="parTrans" cxnId="{F1370599-7EC0-4F0D-B334-24C4041F12D3}">
      <dgm:prSet/>
      <dgm:spPr/>
      <dgm:t>
        <a:bodyPr/>
        <a:lstStyle/>
        <a:p>
          <a:endParaRPr lang="es-MX"/>
        </a:p>
      </dgm:t>
    </dgm:pt>
    <dgm:pt modelId="{EB03E47B-34C7-4236-B567-E2B10FD177F6}" type="sibTrans" cxnId="{F1370599-7EC0-4F0D-B334-24C4041F12D3}">
      <dgm:prSet/>
      <dgm:spPr/>
      <dgm:t>
        <a:bodyPr/>
        <a:lstStyle/>
        <a:p>
          <a:endParaRPr lang="es-MX"/>
        </a:p>
      </dgm:t>
    </dgm:pt>
    <dgm:pt modelId="{309CFB24-8829-4826-8CD0-C7AC9BDFC8E9}">
      <dgm:prSet/>
      <dgm:spPr/>
      <dgm:t>
        <a:bodyPr/>
        <a:lstStyle/>
        <a:p>
          <a:r>
            <a:rPr lang="es-MX" dirty="0" smtClean="0"/>
            <a:t>Proveedores </a:t>
          </a:r>
        </a:p>
        <a:p>
          <a:r>
            <a:rPr lang="es-MX" dirty="0" smtClean="0"/>
            <a:t>Constancia situación fiscal</a:t>
          </a:r>
          <a:endParaRPr lang="es-MX" dirty="0"/>
        </a:p>
      </dgm:t>
    </dgm:pt>
    <dgm:pt modelId="{56B95A2B-86B0-4CC2-939E-5B6CA053EFD8}" type="parTrans" cxnId="{294C170C-8523-4C56-8203-E2586AD6D9C1}">
      <dgm:prSet/>
      <dgm:spPr/>
      <dgm:t>
        <a:bodyPr/>
        <a:lstStyle/>
        <a:p>
          <a:endParaRPr lang="es-MX"/>
        </a:p>
      </dgm:t>
    </dgm:pt>
    <dgm:pt modelId="{6B3B8BE9-8775-4058-9372-B02EB503C1B2}" type="sibTrans" cxnId="{294C170C-8523-4C56-8203-E2586AD6D9C1}">
      <dgm:prSet/>
      <dgm:spPr/>
      <dgm:t>
        <a:bodyPr/>
        <a:lstStyle/>
        <a:p>
          <a:endParaRPr lang="es-MX"/>
        </a:p>
      </dgm:t>
    </dgm:pt>
    <dgm:pt modelId="{3E3BC94A-1010-40C8-8FC9-A966C649F10D}">
      <dgm:prSet/>
      <dgm:spPr/>
      <dgm:t>
        <a:bodyPr/>
        <a:lstStyle/>
        <a:p>
          <a:r>
            <a:rPr lang="es-MX" dirty="0"/>
            <a:t>Exportación Temporal</a:t>
          </a:r>
        </a:p>
      </dgm:t>
    </dgm:pt>
    <dgm:pt modelId="{3D2E5702-1247-42FF-BC1D-4E0E415F6CA1}" type="parTrans" cxnId="{3F823561-7753-403B-910B-4DEA500ABC85}">
      <dgm:prSet/>
      <dgm:spPr/>
      <dgm:t>
        <a:bodyPr/>
        <a:lstStyle/>
        <a:p>
          <a:endParaRPr lang="es-MX"/>
        </a:p>
      </dgm:t>
    </dgm:pt>
    <dgm:pt modelId="{7395C73D-27D0-4175-AEE9-E336D6059410}" type="sibTrans" cxnId="{3F823561-7753-403B-910B-4DEA500ABC85}">
      <dgm:prSet/>
      <dgm:spPr/>
      <dgm:t>
        <a:bodyPr/>
        <a:lstStyle/>
        <a:p>
          <a:endParaRPr lang="es-MX"/>
        </a:p>
      </dgm:t>
    </dgm:pt>
    <dgm:pt modelId="{CA541C01-BD92-4D19-AECD-CAE18B811B67}">
      <dgm:prSet/>
      <dgm:spPr/>
      <dgm:t>
        <a:bodyPr/>
        <a:lstStyle/>
        <a:p>
          <a:r>
            <a:rPr lang="es-MX" dirty="0"/>
            <a:t>CFDI Relacionado</a:t>
          </a:r>
        </a:p>
      </dgm:t>
    </dgm:pt>
    <dgm:pt modelId="{6F6989E0-79D4-46FE-8AAA-0D4097551221}" type="parTrans" cxnId="{2D7D9C8F-937E-494F-8A1C-C328407317AD}">
      <dgm:prSet/>
      <dgm:spPr/>
      <dgm:t>
        <a:bodyPr/>
        <a:lstStyle/>
        <a:p>
          <a:endParaRPr lang="es-MX"/>
        </a:p>
      </dgm:t>
    </dgm:pt>
    <dgm:pt modelId="{994FD828-9571-4D00-8DDF-B4B90B26FB13}" type="sibTrans" cxnId="{2D7D9C8F-937E-494F-8A1C-C328407317AD}">
      <dgm:prSet/>
      <dgm:spPr/>
      <dgm:t>
        <a:bodyPr/>
        <a:lstStyle/>
        <a:p>
          <a:endParaRPr lang="es-MX"/>
        </a:p>
      </dgm:t>
    </dgm:pt>
    <dgm:pt modelId="{DE2DDEC3-2190-444E-8E83-5BEFD7BBB923}" type="pres">
      <dgm:prSet presAssocID="{6723F608-311B-4A35-995E-554B05D433B5}" presName="Name0" presStyleCnt="0">
        <dgm:presLayoutVars>
          <dgm:dir/>
          <dgm:animLvl val="lvl"/>
          <dgm:resizeHandles val="exact"/>
        </dgm:presLayoutVars>
      </dgm:prSet>
      <dgm:spPr/>
      <dgm:t>
        <a:bodyPr/>
        <a:lstStyle/>
        <a:p>
          <a:endParaRPr lang="es-MX"/>
        </a:p>
      </dgm:t>
    </dgm:pt>
    <dgm:pt modelId="{51E89F27-C286-4857-BE3B-DBCB5F4BACA2}" type="pres">
      <dgm:prSet presAssocID="{C5F858A0-B190-4BA2-B83D-F02BFD32C951}" presName="vertFlow" presStyleCnt="0"/>
      <dgm:spPr/>
    </dgm:pt>
    <dgm:pt modelId="{9282C943-996E-44BF-98AA-434A36D916FF}" type="pres">
      <dgm:prSet presAssocID="{C5F858A0-B190-4BA2-B83D-F02BFD32C951}" presName="header" presStyleLbl="node1" presStyleIdx="0" presStyleCnt="3"/>
      <dgm:spPr/>
      <dgm:t>
        <a:bodyPr/>
        <a:lstStyle/>
        <a:p>
          <a:endParaRPr lang="es-MX"/>
        </a:p>
      </dgm:t>
    </dgm:pt>
    <dgm:pt modelId="{06DC78CF-725E-48AF-B7CD-829E466D26B1}" type="pres">
      <dgm:prSet presAssocID="{235EBDB6-8FDC-4CCC-B159-FD6DF71DDF7D}" presName="parTrans" presStyleLbl="sibTrans2D1" presStyleIdx="0" presStyleCnt="6"/>
      <dgm:spPr/>
      <dgm:t>
        <a:bodyPr/>
        <a:lstStyle/>
        <a:p>
          <a:endParaRPr lang="es-MX"/>
        </a:p>
      </dgm:t>
    </dgm:pt>
    <dgm:pt modelId="{60AFD9BE-1FF4-43A7-AE3D-52834D73403F}" type="pres">
      <dgm:prSet presAssocID="{0E973FDB-8E1C-4496-B1DB-DE358A7BC39C}" presName="child" presStyleLbl="alignAccFollowNode1" presStyleIdx="0" presStyleCnt="6">
        <dgm:presLayoutVars>
          <dgm:chMax val="0"/>
          <dgm:bulletEnabled val="1"/>
        </dgm:presLayoutVars>
      </dgm:prSet>
      <dgm:spPr/>
      <dgm:t>
        <a:bodyPr/>
        <a:lstStyle/>
        <a:p>
          <a:endParaRPr lang="es-MX"/>
        </a:p>
      </dgm:t>
    </dgm:pt>
    <dgm:pt modelId="{DD6D8B7E-39FD-4F4C-877F-9B80AC94B896}" type="pres">
      <dgm:prSet presAssocID="{B0EDA136-C406-45BD-B3B7-A975A3A057D4}" presName="sibTrans" presStyleLbl="sibTrans2D1" presStyleIdx="1" presStyleCnt="6"/>
      <dgm:spPr/>
      <dgm:t>
        <a:bodyPr/>
        <a:lstStyle/>
        <a:p>
          <a:endParaRPr lang="es-MX"/>
        </a:p>
      </dgm:t>
    </dgm:pt>
    <dgm:pt modelId="{9BA2341E-E009-4244-8DEA-32641825E11A}" type="pres">
      <dgm:prSet presAssocID="{5E08992E-21B0-4124-A66D-A0BCD8C4F9FF}" presName="child" presStyleLbl="alignAccFollowNode1" presStyleIdx="1" presStyleCnt="6">
        <dgm:presLayoutVars>
          <dgm:chMax val="0"/>
          <dgm:bulletEnabled val="1"/>
        </dgm:presLayoutVars>
      </dgm:prSet>
      <dgm:spPr/>
      <dgm:t>
        <a:bodyPr/>
        <a:lstStyle/>
        <a:p>
          <a:endParaRPr lang="es-MX"/>
        </a:p>
      </dgm:t>
    </dgm:pt>
    <dgm:pt modelId="{7BF407D5-7C07-46A3-8309-7DE71E3BCA4B}" type="pres">
      <dgm:prSet presAssocID="{C5F858A0-B190-4BA2-B83D-F02BFD32C951}" presName="hSp" presStyleCnt="0"/>
      <dgm:spPr/>
    </dgm:pt>
    <dgm:pt modelId="{B8C7A72A-618C-43BD-B003-E1C740A1A6A5}" type="pres">
      <dgm:prSet presAssocID="{AD88A42A-8AC7-40FD-BEF5-6F247127CDB8}" presName="vertFlow" presStyleCnt="0"/>
      <dgm:spPr/>
    </dgm:pt>
    <dgm:pt modelId="{AFAF8447-1E17-4230-8795-F0992AD72D80}" type="pres">
      <dgm:prSet presAssocID="{AD88A42A-8AC7-40FD-BEF5-6F247127CDB8}" presName="header" presStyleLbl="node1" presStyleIdx="1" presStyleCnt="3"/>
      <dgm:spPr/>
      <dgm:t>
        <a:bodyPr/>
        <a:lstStyle/>
        <a:p>
          <a:endParaRPr lang="es-MX"/>
        </a:p>
      </dgm:t>
    </dgm:pt>
    <dgm:pt modelId="{EF9267BB-D014-452E-BC54-42AE02C98FAA}" type="pres">
      <dgm:prSet presAssocID="{5D69B97C-640F-4C9B-AFF3-58E7583D4503}" presName="parTrans" presStyleLbl="sibTrans2D1" presStyleIdx="2" presStyleCnt="6"/>
      <dgm:spPr/>
      <dgm:t>
        <a:bodyPr/>
        <a:lstStyle/>
        <a:p>
          <a:endParaRPr lang="es-MX"/>
        </a:p>
      </dgm:t>
    </dgm:pt>
    <dgm:pt modelId="{5379703C-0FB6-4723-A5FB-074E5DA69826}" type="pres">
      <dgm:prSet presAssocID="{8C81D25F-1409-482C-85C3-6284998EE76E}" presName="child" presStyleLbl="alignAccFollowNode1" presStyleIdx="2" presStyleCnt="6">
        <dgm:presLayoutVars>
          <dgm:chMax val="0"/>
          <dgm:bulletEnabled val="1"/>
        </dgm:presLayoutVars>
      </dgm:prSet>
      <dgm:spPr/>
      <dgm:t>
        <a:bodyPr/>
        <a:lstStyle/>
        <a:p>
          <a:endParaRPr lang="es-MX"/>
        </a:p>
      </dgm:t>
    </dgm:pt>
    <dgm:pt modelId="{0BFEA985-CAE3-4645-A432-F165AB2B1A87}" type="pres">
      <dgm:prSet presAssocID="{EB03E47B-34C7-4236-B567-E2B10FD177F6}" presName="sibTrans" presStyleLbl="sibTrans2D1" presStyleIdx="3" presStyleCnt="6"/>
      <dgm:spPr/>
      <dgm:t>
        <a:bodyPr/>
        <a:lstStyle/>
        <a:p>
          <a:endParaRPr lang="es-MX"/>
        </a:p>
      </dgm:t>
    </dgm:pt>
    <dgm:pt modelId="{D606E107-B7B5-4AF3-8D56-44652B88CAFB}" type="pres">
      <dgm:prSet presAssocID="{309CFB24-8829-4826-8CD0-C7AC9BDFC8E9}" presName="child" presStyleLbl="alignAccFollowNode1" presStyleIdx="3" presStyleCnt="6">
        <dgm:presLayoutVars>
          <dgm:chMax val="0"/>
          <dgm:bulletEnabled val="1"/>
        </dgm:presLayoutVars>
      </dgm:prSet>
      <dgm:spPr/>
      <dgm:t>
        <a:bodyPr/>
        <a:lstStyle/>
        <a:p>
          <a:endParaRPr lang="es-MX"/>
        </a:p>
      </dgm:t>
    </dgm:pt>
    <dgm:pt modelId="{C6347240-0F5A-48BE-B593-E4BC92C64951}" type="pres">
      <dgm:prSet presAssocID="{AD88A42A-8AC7-40FD-BEF5-6F247127CDB8}" presName="hSp" presStyleCnt="0"/>
      <dgm:spPr/>
    </dgm:pt>
    <dgm:pt modelId="{FD5DA161-6161-45E6-BA2D-DD2F7E47C698}" type="pres">
      <dgm:prSet presAssocID="{81262F0D-98BC-4257-BF78-412A868E01B3}" presName="vertFlow" presStyleCnt="0"/>
      <dgm:spPr/>
    </dgm:pt>
    <dgm:pt modelId="{409170B2-52A6-48F8-8882-EC37EAD9CDAE}" type="pres">
      <dgm:prSet presAssocID="{81262F0D-98BC-4257-BF78-412A868E01B3}" presName="header" presStyleLbl="node1" presStyleIdx="2" presStyleCnt="3"/>
      <dgm:spPr/>
      <dgm:t>
        <a:bodyPr/>
        <a:lstStyle/>
        <a:p>
          <a:endParaRPr lang="es-MX"/>
        </a:p>
      </dgm:t>
    </dgm:pt>
    <dgm:pt modelId="{5B4320A8-7EE9-4506-A54A-6B7154E30835}" type="pres">
      <dgm:prSet presAssocID="{3D2E5702-1247-42FF-BC1D-4E0E415F6CA1}" presName="parTrans" presStyleLbl="sibTrans2D1" presStyleIdx="4" presStyleCnt="6"/>
      <dgm:spPr/>
      <dgm:t>
        <a:bodyPr/>
        <a:lstStyle/>
        <a:p>
          <a:endParaRPr lang="es-MX"/>
        </a:p>
      </dgm:t>
    </dgm:pt>
    <dgm:pt modelId="{DCD44F83-A1FF-4777-9DCE-B449E2FF859F}" type="pres">
      <dgm:prSet presAssocID="{3E3BC94A-1010-40C8-8FC9-A966C649F10D}" presName="child" presStyleLbl="alignAccFollowNode1" presStyleIdx="4" presStyleCnt="6">
        <dgm:presLayoutVars>
          <dgm:chMax val="0"/>
          <dgm:bulletEnabled val="1"/>
        </dgm:presLayoutVars>
      </dgm:prSet>
      <dgm:spPr/>
      <dgm:t>
        <a:bodyPr/>
        <a:lstStyle/>
        <a:p>
          <a:endParaRPr lang="es-MX"/>
        </a:p>
      </dgm:t>
    </dgm:pt>
    <dgm:pt modelId="{F8FBB77E-1BFF-492F-8B45-1086C632BF59}" type="pres">
      <dgm:prSet presAssocID="{7395C73D-27D0-4175-AEE9-E336D6059410}" presName="sibTrans" presStyleLbl="sibTrans2D1" presStyleIdx="5" presStyleCnt="6"/>
      <dgm:spPr/>
      <dgm:t>
        <a:bodyPr/>
        <a:lstStyle/>
        <a:p>
          <a:endParaRPr lang="es-MX"/>
        </a:p>
      </dgm:t>
    </dgm:pt>
    <dgm:pt modelId="{28E51766-AE46-4F0F-B501-96F2462FA2DE}" type="pres">
      <dgm:prSet presAssocID="{CA541C01-BD92-4D19-AECD-CAE18B811B67}" presName="child" presStyleLbl="alignAccFollowNode1" presStyleIdx="5" presStyleCnt="6" custLinFactNeighborX="1016" custLinFactNeighborY="-2904">
        <dgm:presLayoutVars>
          <dgm:chMax val="0"/>
          <dgm:bulletEnabled val="1"/>
        </dgm:presLayoutVars>
      </dgm:prSet>
      <dgm:spPr/>
      <dgm:t>
        <a:bodyPr/>
        <a:lstStyle/>
        <a:p>
          <a:endParaRPr lang="es-MX"/>
        </a:p>
      </dgm:t>
    </dgm:pt>
  </dgm:ptLst>
  <dgm:cxnLst>
    <dgm:cxn modelId="{12B06D3D-26E4-485D-A55F-61DFD4548B38}" srcId="{6723F608-311B-4A35-995E-554B05D433B5}" destId="{C5F858A0-B190-4BA2-B83D-F02BFD32C951}" srcOrd="0" destOrd="0" parTransId="{C8766FA6-B16E-40AA-AABB-7F4CCD2D97D7}" sibTransId="{E42C4BF0-28BA-4018-8BDC-4C5CE471B7FF}"/>
    <dgm:cxn modelId="{7D8B2F28-2FF9-4992-9CDB-004ABFBD00E5}" type="presOf" srcId="{81262F0D-98BC-4257-BF78-412A868E01B3}" destId="{409170B2-52A6-48F8-8882-EC37EAD9CDAE}" srcOrd="0" destOrd="0" presId="urn:microsoft.com/office/officeart/2005/8/layout/lProcess1"/>
    <dgm:cxn modelId="{77D51817-D594-4393-BBA2-8A47FE9E5FD5}" type="presOf" srcId="{AD88A42A-8AC7-40FD-BEF5-6F247127CDB8}" destId="{AFAF8447-1E17-4230-8795-F0992AD72D80}" srcOrd="0" destOrd="0" presId="urn:microsoft.com/office/officeart/2005/8/layout/lProcess1"/>
    <dgm:cxn modelId="{F9D6321B-7329-4FC5-91DF-B938CFF7D050}" srcId="{C5F858A0-B190-4BA2-B83D-F02BFD32C951}" destId="{0E973FDB-8E1C-4496-B1DB-DE358A7BC39C}" srcOrd="0" destOrd="0" parTransId="{235EBDB6-8FDC-4CCC-B159-FD6DF71DDF7D}" sibTransId="{B0EDA136-C406-45BD-B3B7-A975A3A057D4}"/>
    <dgm:cxn modelId="{D6483B26-9042-43A7-A221-CC19FF061AB2}" type="presOf" srcId="{B0EDA136-C406-45BD-B3B7-A975A3A057D4}" destId="{DD6D8B7E-39FD-4F4C-877F-9B80AC94B896}" srcOrd="0" destOrd="0" presId="urn:microsoft.com/office/officeart/2005/8/layout/lProcess1"/>
    <dgm:cxn modelId="{7E530607-B897-45D6-AC43-21480249E127}" type="presOf" srcId="{5D69B97C-640F-4C9B-AFF3-58E7583D4503}" destId="{EF9267BB-D014-452E-BC54-42AE02C98FAA}" srcOrd="0" destOrd="0" presId="urn:microsoft.com/office/officeart/2005/8/layout/lProcess1"/>
    <dgm:cxn modelId="{E8BCFF13-5C6A-48F4-A641-C024F5C21AC1}" srcId="{6723F608-311B-4A35-995E-554B05D433B5}" destId="{81262F0D-98BC-4257-BF78-412A868E01B3}" srcOrd="2" destOrd="0" parTransId="{DB78F3BE-09BD-431B-9210-F4D6FB2DCA93}" sibTransId="{DA2AC579-3572-4201-A5D2-2D7D41FBDB14}"/>
    <dgm:cxn modelId="{003D20E7-15E5-4D29-AA7E-529835EF4BD7}" type="presOf" srcId="{0E973FDB-8E1C-4496-B1DB-DE358A7BC39C}" destId="{60AFD9BE-1FF4-43A7-AE3D-52834D73403F}" srcOrd="0" destOrd="0" presId="urn:microsoft.com/office/officeart/2005/8/layout/lProcess1"/>
    <dgm:cxn modelId="{4AA10BF6-45B9-4117-94A0-DEBEE5FF5A18}" type="presOf" srcId="{8C81D25F-1409-482C-85C3-6284998EE76E}" destId="{5379703C-0FB6-4723-A5FB-074E5DA69826}" srcOrd="0" destOrd="0" presId="urn:microsoft.com/office/officeart/2005/8/layout/lProcess1"/>
    <dgm:cxn modelId="{F1370599-7EC0-4F0D-B334-24C4041F12D3}" srcId="{AD88A42A-8AC7-40FD-BEF5-6F247127CDB8}" destId="{8C81D25F-1409-482C-85C3-6284998EE76E}" srcOrd="0" destOrd="0" parTransId="{5D69B97C-640F-4C9B-AFF3-58E7583D4503}" sibTransId="{EB03E47B-34C7-4236-B567-E2B10FD177F6}"/>
    <dgm:cxn modelId="{1A1135A6-AADD-4E8F-BCA4-071DC3B46124}" type="presOf" srcId="{7395C73D-27D0-4175-AEE9-E336D6059410}" destId="{F8FBB77E-1BFF-492F-8B45-1086C632BF59}" srcOrd="0" destOrd="0" presId="urn:microsoft.com/office/officeart/2005/8/layout/lProcess1"/>
    <dgm:cxn modelId="{ABEE4EF3-2A3B-46A7-927E-CEA10E11FE5F}" type="presOf" srcId="{C5F858A0-B190-4BA2-B83D-F02BFD32C951}" destId="{9282C943-996E-44BF-98AA-434A36D916FF}" srcOrd="0" destOrd="0" presId="urn:microsoft.com/office/officeart/2005/8/layout/lProcess1"/>
    <dgm:cxn modelId="{3F823561-7753-403B-910B-4DEA500ABC85}" srcId="{81262F0D-98BC-4257-BF78-412A868E01B3}" destId="{3E3BC94A-1010-40C8-8FC9-A966C649F10D}" srcOrd="0" destOrd="0" parTransId="{3D2E5702-1247-42FF-BC1D-4E0E415F6CA1}" sibTransId="{7395C73D-27D0-4175-AEE9-E336D6059410}"/>
    <dgm:cxn modelId="{25AEA77A-22A4-44AB-9EC1-3F217594FC57}" type="presOf" srcId="{CA541C01-BD92-4D19-AECD-CAE18B811B67}" destId="{28E51766-AE46-4F0F-B501-96F2462FA2DE}" srcOrd="0" destOrd="0" presId="urn:microsoft.com/office/officeart/2005/8/layout/lProcess1"/>
    <dgm:cxn modelId="{2D7D9C8F-937E-494F-8A1C-C328407317AD}" srcId="{81262F0D-98BC-4257-BF78-412A868E01B3}" destId="{CA541C01-BD92-4D19-AECD-CAE18B811B67}" srcOrd="1" destOrd="0" parTransId="{6F6989E0-79D4-46FE-8AAA-0D4097551221}" sibTransId="{994FD828-9571-4D00-8DDF-B4B90B26FB13}"/>
    <dgm:cxn modelId="{DF01CA47-E4AC-4142-927D-5029CCF29BC2}" type="presOf" srcId="{5E08992E-21B0-4124-A66D-A0BCD8C4F9FF}" destId="{9BA2341E-E009-4244-8DEA-32641825E11A}" srcOrd="0" destOrd="0" presId="urn:microsoft.com/office/officeart/2005/8/layout/lProcess1"/>
    <dgm:cxn modelId="{6AA1F46F-520F-424F-8600-DDFE10C1CE53}" type="presOf" srcId="{3E3BC94A-1010-40C8-8FC9-A966C649F10D}" destId="{DCD44F83-A1FF-4777-9DCE-B449E2FF859F}" srcOrd="0" destOrd="0" presId="urn:microsoft.com/office/officeart/2005/8/layout/lProcess1"/>
    <dgm:cxn modelId="{06676988-0E03-420A-BD0A-970441DD7E1D}" type="presOf" srcId="{3D2E5702-1247-42FF-BC1D-4E0E415F6CA1}" destId="{5B4320A8-7EE9-4506-A54A-6B7154E30835}" srcOrd="0" destOrd="0" presId="urn:microsoft.com/office/officeart/2005/8/layout/lProcess1"/>
    <dgm:cxn modelId="{294C170C-8523-4C56-8203-E2586AD6D9C1}" srcId="{AD88A42A-8AC7-40FD-BEF5-6F247127CDB8}" destId="{309CFB24-8829-4826-8CD0-C7AC9BDFC8E9}" srcOrd="1" destOrd="0" parTransId="{56B95A2B-86B0-4CC2-939E-5B6CA053EFD8}" sibTransId="{6B3B8BE9-8775-4058-9372-B02EB503C1B2}"/>
    <dgm:cxn modelId="{497DD96A-0043-43D0-8F28-AF93DDA29BAC}" type="presOf" srcId="{235EBDB6-8FDC-4CCC-B159-FD6DF71DDF7D}" destId="{06DC78CF-725E-48AF-B7CD-829E466D26B1}" srcOrd="0" destOrd="0" presId="urn:microsoft.com/office/officeart/2005/8/layout/lProcess1"/>
    <dgm:cxn modelId="{8E1ED8C4-4BD4-4B64-A28A-3F963A3B92BC}" type="presOf" srcId="{309CFB24-8829-4826-8CD0-C7AC9BDFC8E9}" destId="{D606E107-B7B5-4AF3-8D56-44652B88CAFB}" srcOrd="0" destOrd="0" presId="urn:microsoft.com/office/officeart/2005/8/layout/lProcess1"/>
    <dgm:cxn modelId="{BD37564A-CE27-4866-A27C-A4797D5BF81B}" srcId="{C5F858A0-B190-4BA2-B83D-F02BFD32C951}" destId="{5E08992E-21B0-4124-A66D-A0BCD8C4F9FF}" srcOrd="1" destOrd="0" parTransId="{917FED4C-0289-4D44-BF3A-B6419FC154D8}" sibTransId="{762B1539-492D-4E3A-9E06-CBA59DC071DD}"/>
    <dgm:cxn modelId="{4D7ADEF1-A75E-416F-8D60-461C7CC951B6}" type="presOf" srcId="{EB03E47B-34C7-4236-B567-E2B10FD177F6}" destId="{0BFEA985-CAE3-4645-A432-F165AB2B1A87}" srcOrd="0" destOrd="0" presId="urn:microsoft.com/office/officeart/2005/8/layout/lProcess1"/>
    <dgm:cxn modelId="{6B9E97F1-AA46-44A0-AEB6-758200BE230F}" type="presOf" srcId="{6723F608-311B-4A35-995E-554B05D433B5}" destId="{DE2DDEC3-2190-444E-8E83-5BEFD7BBB923}" srcOrd="0" destOrd="0" presId="urn:microsoft.com/office/officeart/2005/8/layout/lProcess1"/>
    <dgm:cxn modelId="{BB6F48D0-4050-437F-AAA5-17B1AF8C4F63}" srcId="{6723F608-311B-4A35-995E-554B05D433B5}" destId="{AD88A42A-8AC7-40FD-BEF5-6F247127CDB8}" srcOrd="1" destOrd="0" parTransId="{4F3A50B1-2FA8-412C-9EF5-6AADBF34D6D7}" sibTransId="{9FA0BBCF-B12C-45C9-8AD8-45B6ECB98D98}"/>
    <dgm:cxn modelId="{094C4F3A-FA1C-4A41-96DF-9CBB43AD9B35}" type="presParOf" srcId="{DE2DDEC3-2190-444E-8E83-5BEFD7BBB923}" destId="{51E89F27-C286-4857-BE3B-DBCB5F4BACA2}" srcOrd="0" destOrd="0" presId="urn:microsoft.com/office/officeart/2005/8/layout/lProcess1"/>
    <dgm:cxn modelId="{77A60DDE-EBC9-4D2D-8C94-7E6385F22A6E}" type="presParOf" srcId="{51E89F27-C286-4857-BE3B-DBCB5F4BACA2}" destId="{9282C943-996E-44BF-98AA-434A36D916FF}" srcOrd="0" destOrd="0" presId="urn:microsoft.com/office/officeart/2005/8/layout/lProcess1"/>
    <dgm:cxn modelId="{E307D488-CF3B-4A7A-A066-8CCC2EE4EBF1}" type="presParOf" srcId="{51E89F27-C286-4857-BE3B-DBCB5F4BACA2}" destId="{06DC78CF-725E-48AF-B7CD-829E466D26B1}" srcOrd="1" destOrd="0" presId="urn:microsoft.com/office/officeart/2005/8/layout/lProcess1"/>
    <dgm:cxn modelId="{16208B1E-3AA7-41E0-B609-77C4AFB5D054}" type="presParOf" srcId="{51E89F27-C286-4857-BE3B-DBCB5F4BACA2}" destId="{60AFD9BE-1FF4-43A7-AE3D-52834D73403F}" srcOrd="2" destOrd="0" presId="urn:microsoft.com/office/officeart/2005/8/layout/lProcess1"/>
    <dgm:cxn modelId="{3B5F6B1C-F7DE-4DBA-8AD3-C3FA74155E73}" type="presParOf" srcId="{51E89F27-C286-4857-BE3B-DBCB5F4BACA2}" destId="{DD6D8B7E-39FD-4F4C-877F-9B80AC94B896}" srcOrd="3" destOrd="0" presId="urn:microsoft.com/office/officeart/2005/8/layout/lProcess1"/>
    <dgm:cxn modelId="{F3AD0B3F-3964-4967-AADA-60D4F26AEDED}" type="presParOf" srcId="{51E89F27-C286-4857-BE3B-DBCB5F4BACA2}" destId="{9BA2341E-E009-4244-8DEA-32641825E11A}" srcOrd="4" destOrd="0" presId="urn:microsoft.com/office/officeart/2005/8/layout/lProcess1"/>
    <dgm:cxn modelId="{4088E5DE-D3B0-4FF1-B416-289E7AD147F7}" type="presParOf" srcId="{DE2DDEC3-2190-444E-8E83-5BEFD7BBB923}" destId="{7BF407D5-7C07-46A3-8309-7DE71E3BCA4B}" srcOrd="1" destOrd="0" presId="urn:microsoft.com/office/officeart/2005/8/layout/lProcess1"/>
    <dgm:cxn modelId="{02C0C1A3-3085-4DD2-98FD-79FF57F09170}" type="presParOf" srcId="{DE2DDEC3-2190-444E-8E83-5BEFD7BBB923}" destId="{B8C7A72A-618C-43BD-B003-E1C740A1A6A5}" srcOrd="2" destOrd="0" presId="urn:microsoft.com/office/officeart/2005/8/layout/lProcess1"/>
    <dgm:cxn modelId="{63959FAC-E221-470D-9204-597A65A07726}" type="presParOf" srcId="{B8C7A72A-618C-43BD-B003-E1C740A1A6A5}" destId="{AFAF8447-1E17-4230-8795-F0992AD72D80}" srcOrd="0" destOrd="0" presId="urn:microsoft.com/office/officeart/2005/8/layout/lProcess1"/>
    <dgm:cxn modelId="{6DFA963C-77A1-485F-A2D8-D60BED2BA376}" type="presParOf" srcId="{B8C7A72A-618C-43BD-B003-E1C740A1A6A5}" destId="{EF9267BB-D014-452E-BC54-42AE02C98FAA}" srcOrd="1" destOrd="0" presId="urn:microsoft.com/office/officeart/2005/8/layout/lProcess1"/>
    <dgm:cxn modelId="{3D1B0F27-9E5C-48CE-AD20-4E03F19B354F}" type="presParOf" srcId="{B8C7A72A-618C-43BD-B003-E1C740A1A6A5}" destId="{5379703C-0FB6-4723-A5FB-074E5DA69826}" srcOrd="2" destOrd="0" presId="urn:microsoft.com/office/officeart/2005/8/layout/lProcess1"/>
    <dgm:cxn modelId="{B840125A-C72E-4F45-8109-D02E56C5EE61}" type="presParOf" srcId="{B8C7A72A-618C-43BD-B003-E1C740A1A6A5}" destId="{0BFEA985-CAE3-4645-A432-F165AB2B1A87}" srcOrd="3" destOrd="0" presId="urn:microsoft.com/office/officeart/2005/8/layout/lProcess1"/>
    <dgm:cxn modelId="{C735D7CF-A5D7-4B26-AB20-8B36571DFAEB}" type="presParOf" srcId="{B8C7A72A-618C-43BD-B003-E1C740A1A6A5}" destId="{D606E107-B7B5-4AF3-8D56-44652B88CAFB}" srcOrd="4" destOrd="0" presId="urn:microsoft.com/office/officeart/2005/8/layout/lProcess1"/>
    <dgm:cxn modelId="{C5FD4DC3-4A36-41A1-B190-D0F41435A1AA}" type="presParOf" srcId="{DE2DDEC3-2190-444E-8E83-5BEFD7BBB923}" destId="{C6347240-0F5A-48BE-B593-E4BC92C64951}" srcOrd="3" destOrd="0" presId="urn:microsoft.com/office/officeart/2005/8/layout/lProcess1"/>
    <dgm:cxn modelId="{2C7BAE7D-9D44-42FB-9EF7-EC265D7FD75B}" type="presParOf" srcId="{DE2DDEC3-2190-444E-8E83-5BEFD7BBB923}" destId="{FD5DA161-6161-45E6-BA2D-DD2F7E47C698}" srcOrd="4" destOrd="0" presId="urn:microsoft.com/office/officeart/2005/8/layout/lProcess1"/>
    <dgm:cxn modelId="{A6DEF78C-9961-4914-8321-778A5066DA12}" type="presParOf" srcId="{FD5DA161-6161-45E6-BA2D-DD2F7E47C698}" destId="{409170B2-52A6-48F8-8882-EC37EAD9CDAE}" srcOrd="0" destOrd="0" presId="urn:microsoft.com/office/officeart/2005/8/layout/lProcess1"/>
    <dgm:cxn modelId="{03A30BF5-BD24-48B8-BB29-748C869C87A1}" type="presParOf" srcId="{FD5DA161-6161-45E6-BA2D-DD2F7E47C698}" destId="{5B4320A8-7EE9-4506-A54A-6B7154E30835}" srcOrd="1" destOrd="0" presId="urn:microsoft.com/office/officeart/2005/8/layout/lProcess1"/>
    <dgm:cxn modelId="{B4A090BD-71C1-4BE5-8485-0BED9ABCF45F}" type="presParOf" srcId="{FD5DA161-6161-45E6-BA2D-DD2F7E47C698}" destId="{DCD44F83-A1FF-4777-9DCE-B449E2FF859F}" srcOrd="2" destOrd="0" presId="urn:microsoft.com/office/officeart/2005/8/layout/lProcess1"/>
    <dgm:cxn modelId="{0B9E08A3-6F18-4E47-8528-0B7E9BB68EF9}" type="presParOf" srcId="{FD5DA161-6161-45E6-BA2D-DD2F7E47C698}" destId="{F8FBB77E-1BFF-492F-8B45-1086C632BF59}" srcOrd="3" destOrd="0" presId="urn:microsoft.com/office/officeart/2005/8/layout/lProcess1"/>
    <dgm:cxn modelId="{263B1263-380A-4460-A8C0-E984A268C623}" type="presParOf" srcId="{FD5DA161-6161-45E6-BA2D-DD2F7E47C698}" destId="{28E51766-AE46-4F0F-B501-96F2462FA2DE}"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34DCED87-4135-42D9-9A20-0A3B6A3F8F8D}">
      <dgm:prSet phldrT="[Texto]"/>
      <dgm:spPr/>
      <dgm:t>
        <a:bodyPr/>
        <a:lstStyle/>
        <a:p>
          <a:r>
            <a:rPr lang="es-MX" dirty="0"/>
            <a:t>Comprobante Fiscal Digital / CFDI</a:t>
          </a:r>
        </a:p>
      </dgm:t>
    </dgm:pt>
    <dgm:pt modelId="{E52480C0-9FA0-4413-99F3-287AEC6FC67A}" type="parTrans" cxnId="{023DF4D6-A20E-4252-BD54-3D90DCEBD4CB}">
      <dgm:prSet/>
      <dgm:spPr/>
      <dgm:t>
        <a:bodyPr/>
        <a:lstStyle/>
        <a:p>
          <a:endParaRPr lang="es-MX"/>
        </a:p>
      </dgm:t>
    </dgm:pt>
    <dgm:pt modelId="{1C71A611-FF94-4B16-A651-04110337C909}" type="sibTrans" cxnId="{023DF4D6-A20E-4252-BD54-3D90DCEBD4CB}">
      <dgm:prSet/>
      <dgm:spPr/>
      <dgm:t>
        <a:bodyPr/>
        <a:lstStyle/>
        <a:p>
          <a:endParaRPr lang="es-MX"/>
        </a:p>
      </dgm:t>
    </dgm:pt>
    <dgm:pt modelId="{AD2CCB64-4B0A-49D1-BB81-095DB7202D8F}">
      <dgm:prSet phldrT="[Texto]"/>
      <dgm:spPr/>
      <dgm:t>
        <a:bodyPr/>
        <a:lstStyle/>
        <a:p>
          <a:r>
            <a:rPr lang="es-MX" dirty="0"/>
            <a:t>Plantilla de Formato Digital</a:t>
          </a:r>
        </a:p>
      </dgm:t>
    </dgm:pt>
    <dgm:pt modelId="{92ED7540-3DF1-4828-80E9-CF584503D65E}" type="parTrans" cxnId="{7DF2C0F5-C84F-4FF4-9822-17554852448D}">
      <dgm:prSet/>
      <dgm:spPr/>
      <dgm:t>
        <a:bodyPr/>
        <a:lstStyle/>
        <a:p>
          <a:endParaRPr lang="es-MX"/>
        </a:p>
      </dgm:t>
    </dgm:pt>
    <dgm:pt modelId="{31FA485A-8079-4C2F-B8C1-19C366692D32}" type="sibTrans" cxnId="{7DF2C0F5-C84F-4FF4-9822-17554852448D}">
      <dgm:prSet/>
      <dgm:spPr/>
      <dgm:t>
        <a:bodyPr/>
        <a:lstStyle/>
        <a:p>
          <a:endParaRPr lang="es-MX"/>
        </a:p>
      </dgm:t>
    </dgm:pt>
    <dgm:pt modelId="{58E98565-9932-4204-AA6D-A70C7BE709BB}">
      <dgm:prSet phldrT="[Texto]"/>
      <dgm:spPr/>
      <dgm:t>
        <a:bodyPr/>
        <a:lstStyle/>
        <a:p>
          <a:r>
            <a:rPr lang="es-MX" dirty="0"/>
            <a:t>Versión del </a:t>
          </a:r>
          <a:r>
            <a:rPr lang="es-MX" dirty="0" smtClean="0"/>
            <a:t>anexo configurado en concepto</a:t>
          </a:r>
          <a:endParaRPr lang="es-MX" dirty="0"/>
        </a:p>
      </dgm:t>
    </dgm:pt>
    <dgm:pt modelId="{D137053D-9FEF-4159-8236-815DFF3D2265}" type="parTrans" cxnId="{FEED3529-8886-4E87-AD4A-DAE235E5AF5F}">
      <dgm:prSet/>
      <dgm:spPr/>
      <dgm:t>
        <a:bodyPr/>
        <a:lstStyle/>
        <a:p>
          <a:endParaRPr lang="es-MX"/>
        </a:p>
      </dgm:t>
    </dgm:pt>
    <dgm:pt modelId="{C274DB01-0471-4E91-9B74-6C9A92090491}" type="sibTrans" cxnId="{FEED3529-8886-4E87-AD4A-DAE235E5AF5F}">
      <dgm:prSet/>
      <dgm:spPr/>
      <dgm:t>
        <a:bodyPr/>
        <a:lstStyle/>
        <a:p>
          <a:endParaRPr lang="es-MX"/>
        </a:p>
      </dgm:t>
    </dgm:pt>
    <dgm:pt modelId="{F86F964A-4657-464F-8D8D-909F17C0A0F9}">
      <dgm:prSet phldrT="[Texto]"/>
      <dgm:spPr/>
      <dgm:t>
        <a:bodyPr/>
        <a:lstStyle/>
        <a:p>
          <a:r>
            <a:rPr lang="es-MX" dirty="0">
              <a:solidFill>
                <a:srgbClr val="00B0F0"/>
              </a:solidFill>
            </a:rPr>
            <a:t>Factura V4</a:t>
          </a:r>
        </a:p>
      </dgm:t>
    </dgm:pt>
    <dgm:pt modelId="{697E8E2B-4550-4DD9-BB47-CC02AEE22E7A}" type="parTrans" cxnId="{A1038E25-A47E-406B-9CFF-D851360AC2B1}">
      <dgm:prSet/>
      <dgm:spPr/>
      <dgm:t>
        <a:bodyPr/>
        <a:lstStyle/>
        <a:p>
          <a:endParaRPr lang="es-MX"/>
        </a:p>
      </dgm:t>
    </dgm:pt>
    <dgm:pt modelId="{1DFD2463-AA51-4233-89EB-9E9450C5B70B}" type="sibTrans" cxnId="{A1038E25-A47E-406B-9CFF-D851360AC2B1}">
      <dgm:prSet/>
      <dgm:spPr/>
      <dgm:t>
        <a:bodyPr/>
        <a:lstStyle/>
        <a:p>
          <a:endParaRPr lang="es-MX"/>
        </a:p>
      </dgm:t>
    </dgm:pt>
    <dgm:pt modelId="{652F07C9-9309-49CE-AB8A-5CC58887AC53}">
      <dgm:prSet phldrT="[Texto]"/>
      <dgm:spPr/>
      <dgm:t>
        <a:bodyPr/>
        <a:lstStyle/>
        <a:p>
          <a:r>
            <a:rPr lang="es-MX" dirty="0">
              <a:solidFill>
                <a:srgbClr val="00B0F0"/>
              </a:solidFill>
            </a:rPr>
            <a:t>4.0</a:t>
          </a:r>
        </a:p>
      </dgm:t>
    </dgm:pt>
    <dgm:pt modelId="{763961D8-19F5-4227-917E-6DCD42C8B57D}" type="parTrans" cxnId="{9D42D2D5-E208-4DAB-AB90-E586327AD10C}">
      <dgm:prSet/>
      <dgm:spPr/>
      <dgm:t>
        <a:bodyPr/>
        <a:lstStyle/>
        <a:p>
          <a:endParaRPr lang="es-MX"/>
        </a:p>
      </dgm:t>
    </dgm:pt>
    <dgm:pt modelId="{5E000921-CE44-4605-9702-48ECEE49A4A9}" type="sibTrans" cxnId="{9D42D2D5-E208-4DAB-AB90-E586327AD10C}">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D9579CC2-0F2A-443C-91CD-2B69D128F47F}" type="pres">
      <dgm:prSet presAssocID="{34DCED87-4135-42D9-9A20-0A3B6A3F8F8D}" presName="composite" presStyleCnt="0"/>
      <dgm:spPr/>
    </dgm:pt>
    <dgm:pt modelId="{8053880B-2A0C-4AAD-A235-8827A1C572D5}" type="pres">
      <dgm:prSet presAssocID="{34DCED87-4135-42D9-9A20-0A3B6A3F8F8D}" presName="parentText" presStyleLbl="alignNode1" presStyleIdx="0" presStyleCnt="1">
        <dgm:presLayoutVars>
          <dgm:chMax val="1"/>
          <dgm:bulletEnabled val="1"/>
        </dgm:presLayoutVars>
      </dgm:prSet>
      <dgm:spPr/>
      <dgm:t>
        <a:bodyPr/>
        <a:lstStyle/>
        <a:p>
          <a:endParaRPr lang="es-MX"/>
        </a:p>
      </dgm:t>
    </dgm:pt>
    <dgm:pt modelId="{8AAEFBEA-E46D-45B7-8CBC-0B4A1126AC65}" type="pres">
      <dgm:prSet presAssocID="{34DCED87-4135-42D9-9A20-0A3B6A3F8F8D}" presName="descendantText" presStyleLbl="alignAcc1" presStyleIdx="0" presStyleCnt="1">
        <dgm:presLayoutVars>
          <dgm:bulletEnabled val="1"/>
        </dgm:presLayoutVars>
      </dgm:prSet>
      <dgm:spPr/>
      <dgm:t>
        <a:bodyPr/>
        <a:lstStyle/>
        <a:p>
          <a:endParaRPr lang="es-MX"/>
        </a:p>
      </dgm:t>
    </dgm:pt>
  </dgm:ptLst>
  <dgm:cxnLst>
    <dgm:cxn modelId="{7DF2C0F5-C84F-4FF4-9822-17554852448D}" srcId="{34DCED87-4135-42D9-9A20-0A3B6A3F8F8D}" destId="{AD2CCB64-4B0A-49D1-BB81-095DB7202D8F}" srcOrd="0" destOrd="0" parTransId="{92ED7540-3DF1-4828-80E9-CF584503D65E}" sibTransId="{31FA485A-8079-4C2F-B8C1-19C366692D32}"/>
    <dgm:cxn modelId="{FE8E9AED-47B3-4AE7-B23D-608DAC003784}" type="presOf" srcId="{AD2CCB64-4B0A-49D1-BB81-095DB7202D8F}" destId="{8AAEFBEA-E46D-45B7-8CBC-0B4A1126AC65}" srcOrd="0" destOrd="0" presId="urn:microsoft.com/office/officeart/2005/8/layout/chevron2"/>
    <dgm:cxn modelId="{023DF4D6-A20E-4252-BD54-3D90DCEBD4CB}" srcId="{6DF3838F-3015-44E2-B2AA-32B0D76A1552}" destId="{34DCED87-4135-42D9-9A20-0A3B6A3F8F8D}" srcOrd="0" destOrd="0" parTransId="{E52480C0-9FA0-4413-99F3-287AEC6FC67A}" sibTransId="{1C71A611-FF94-4B16-A651-04110337C909}"/>
    <dgm:cxn modelId="{9D42D2D5-E208-4DAB-AB90-E586327AD10C}" srcId="{58E98565-9932-4204-AA6D-A70C7BE709BB}" destId="{652F07C9-9309-49CE-AB8A-5CC58887AC53}" srcOrd="0" destOrd="0" parTransId="{763961D8-19F5-4227-917E-6DCD42C8B57D}" sibTransId="{5E000921-CE44-4605-9702-48ECEE49A4A9}"/>
    <dgm:cxn modelId="{A1038E25-A47E-406B-9CFF-D851360AC2B1}" srcId="{AD2CCB64-4B0A-49D1-BB81-095DB7202D8F}" destId="{F86F964A-4657-464F-8D8D-909F17C0A0F9}" srcOrd="0" destOrd="0" parTransId="{697E8E2B-4550-4DD9-BB47-CC02AEE22E7A}" sibTransId="{1DFD2463-AA51-4233-89EB-9E9450C5B70B}"/>
    <dgm:cxn modelId="{8B6E0999-657C-4701-9FE3-F34037124A26}" type="presOf" srcId="{58E98565-9932-4204-AA6D-A70C7BE709BB}" destId="{8AAEFBEA-E46D-45B7-8CBC-0B4A1126AC65}" srcOrd="0" destOrd="2" presId="urn:microsoft.com/office/officeart/2005/8/layout/chevron2"/>
    <dgm:cxn modelId="{2F3E2F34-3905-46BD-9A52-D10514668F15}" type="presOf" srcId="{F86F964A-4657-464F-8D8D-909F17C0A0F9}" destId="{8AAEFBEA-E46D-45B7-8CBC-0B4A1126AC65}" srcOrd="0" destOrd="1" presId="urn:microsoft.com/office/officeart/2005/8/layout/chevron2"/>
    <dgm:cxn modelId="{8246E287-E675-442A-9C84-81A8E89B8A8A}" type="presOf" srcId="{652F07C9-9309-49CE-AB8A-5CC58887AC53}" destId="{8AAEFBEA-E46D-45B7-8CBC-0B4A1126AC65}" srcOrd="0" destOrd="3" presId="urn:microsoft.com/office/officeart/2005/8/layout/chevron2"/>
    <dgm:cxn modelId="{C98C48FF-0A56-438D-9B26-0179D80CFAEE}" type="presOf" srcId="{34DCED87-4135-42D9-9A20-0A3B6A3F8F8D}" destId="{8053880B-2A0C-4AAD-A235-8827A1C572D5}" srcOrd="0" destOrd="0" presId="urn:microsoft.com/office/officeart/2005/8/layout/chevron2"/>
    <dgm:cxn modelId="{FEED3529-8886-4E87-AD4A-DAE235E5AF5F}" srcId="{34DCED87-4135-42D9-9A20-0A3B6A3F8F8D}" destId="{58E98565-9932-4204-AA6D-A70C7BE709BB}" srcOrd="1" destOrd="0" parTransId="{D137053D-9FEF-4159-8236-815DFF3D2265}" sibTransId="{C274DB01-0471-4E91-9B74-6C9A92090491}"/>
    <dgm:cxn modelId="{C43BE7A3-2DF5-4258-854F-B503AE32D643}" type="presOf" srcId="{6DF3838F-3015-44E2-B2AA-32B0D76A1552}" destId="{22DE87D7-0A87-4071-A923-C9F1988ABA9B}" srcOrd="0" destOrd="0" presId="urn:microsoft.com/office/officeart/2005/8/layout/chevron2"/>
    <dgm:cxn modelId="{2AE3BAC2-23ED-4C20-9618-5C893111391C}" type="presParOf" srcId="{22DE87D7-0A87-4071-A923-C9F1988ABA9B}" destId="{D9579CC2-0F2A-443C-91CD-2B69D128F47F}" srcOrd="0" destOrd="0" presId="urn:microsoft.com/office/officeart/2005/8/layout/chevron2"/>
    <dgm:cxn modelId="{224AE374-6CA1-48E0-9323-9E1055C0E76F}" type="presParOf" srcId="{D9579CC2-0F2A-443C-91CD-2B69D128F47F}" destId="{8053880B-2A0C-4AAD-A235-8827A1C572D5}" srcOrd="0" destOrd="0" presId="urn:microsoft.com/office/officeart/2005/8/layout/chevron2"/>
    <dgm:cxn modelId="{330C8162-9711-4D90-85A9-2D0406EA761B}" type="presParOf" srcId="{D9579CC2-0F2A-443C-91CD-2B69D128F47F}" destId="{8AAEFBEA-E46D-45B7-8CBC-0B4A1126AC6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D1D23A58-52DE-43E8-9678-05B11515C90F}">
      <dgm:prSet phldrT="[Texto]"/>
      <dgm:spPr/>
      <dgm:t>
        <a:bodyPr/>
        <a:lstStyle/>
        <a:p>
          <a:r>
            <a:rPr lang="es-MX" dirty="0"/>
            <a:t>Nombre</a:t>
          </a:r>
        </a:p>
      </dgm:t>
    </dgm:pt>
    <dgm:pt modelId="{C4A5358E-0EA8-4C7D-A530-E7ED8114580D}" type="parTrans" cxnId="{2963BFCD-1E1D-48CF-8968-EC374A8875DB}">
      <dgm:prSet/>
      <dgm:spPr/>
      <dgm:t>
        <a:bodyPr/>
        <a:lstStyle/>
        <a:p>
          <a:endParaRPr lang="es-MX"/>
        </a:p>
      </dgm:t>
    </dgm:pt>
    <dgm:pt modelId="{2218E946-F60C-4DC8-9ADD-D69B073640DC}" type="sibTrans" cxnId="{2963BFCD-1E1D-48CF-8968-EC374A8875DB}">
      <dgm:prSet/>
      <dgm:spPr/>
      <dgm:t>
        <a:bodyPr/>
        <a:lstStyle/>
        <a:p>
          <a:endParaRPr lang="es-MX"/>
        </a:p>
      </dgm:t>
    </dgm:pt>
    <dgm:pt modelId="{10D50D70-F224-453E-80FA-58168A3D5238}">
      <dgm:prSet phldrT="[Texto]"/>
      <dgm:spPr/>
      <dgm:t>
        <a:bodyPr/>
        <a:lstStyle/>
        <a:p>
          <a:r>
            <a:rPr lang="es-MX" b="0" i="0" dirty="0"/>
            <a:t>El nombre del Emisor debe capturarse conforme se encuentra en la </a:t>
          </a:r>
          <a:r>
            <a:rPr lang="es-MX" b="1" i="0" dirty="0"/>
            <a:t>Constancia de Situación Fiscal (Persona Moral) </a:t>
          </a:r>
          <a:r>
            <a:rPr lang="es-MX" b="0" i="0" dirty="0"/>
            <a:t>o </a:t>
          </a:r>
          <a:r>
            <a:rPr lang="es-MX" b="1" i="0" dirty="0"/>
            <a:t>Constancia de Situación Fiscal o Cédula de Identificación Fiscal (Persona Física)</a:t>
          </a:r>
          <a:endParaRPr lang="es-MX" dirty="0"/>
        </a:p>
      </dgm:t>
    </dgm:pt>
    <dgm:pt modelId="{61C6C485-5ED8-4396-B4C3-9BE1070FDB97}" type="parTrans" cxnId="{ED3FBA09-46E1-4BE0-A754-B31C5F63233B}">
      <dgm:prSet/>
      <dgm:spPr/>
      <dgm:t>
        <a:bodyPr/>
        <a:lstStyle/>
        <a:p>
          <a:endParaRPr lang="es-MX"/>
        </a:p>
      </dgm:t>
    </dgm:pt>
    <dgm:pt modelId="{065EA67D-E667-4CA6-B5F9-95C41613E7AF}" type="sibTrans" cxnId="{ED3FBA09-46E1-4BE0-A754-B31C5F63233B}">
      <dgm:prSet/>
      <dgm:spPr/>
      <dgm:t>
        <a:bodyPr/>
        <a:lstStyle/>
        <a:p>
          <a:endParaRPr lang="es-MX"/>
        </a:p>
      </dgm:t>
    </dgm:pt>
    <dgm:pt modelId="{B3AE13BA-306A-4E4F-AF2C-D1091FD8D372}">
      <dgm:prSet phldrT="[Texto]"/>
      <dgm:spPr/>
      <dgm:t>
        <a:bodyPr/>
        <a:lstStyle/>
        <a:p>
          <a:r>
            <a:rPr lang="es-MX" dirty="0"/>
            <a:t>Régimen fiscal</a:t>
          </a:r>
        </a:p>
      </dgm:t>
    </dgm:pt>
    <dgm:pt modelId="{762465B7-B88C-4833-9ED3-138C41FAFBB7}" type="parTrans" cxnId="{4E0AE4A3-CAD8-40EA-A10C-FA532855A54F}">
      <dgm:prSet/>
      <dgm:spPr/>
      <dgm:t>
        <a:bodyPr/>
        <a:lstStyle/>
        <a:p>
          <a:endParaRPr lang="es-MX"/>
        </a:p>
      </dgm:t>
    </dgm:pt>
    <dgm:pt modelId="{0FE75542-8AD9-4A6B-AF62-72B1453A9189}" type="sibTrans" cxnId="{4E0AE4A3-CAD8-40EA-A10C-FA532855A54F}">
      <dgm:prSet/>
      <dgm:spPr/>
      <dgm:t>
        <a:bodyPr/>
        <a:lstStyle/>
        <a:p>
          <a:endParaRPr lang="es-MX"/>
        </a:p>
      </dgm:t>
    </dgm:pt>
    <dgm:pt modelId="{265A0F5E-F107-4625-B3AC-6CEAF77A31A2}">
      <dgm:prSet phldrT="[Texto]"/>
      <dgm:spPr/>
      <dgm:t>
        <a:bodyPr/>
        <a:lstStyle/>
        <a:p>
          <a:r>
            <a:rPr lang="es-MX" dirty="0"/>
            <a:t>Asignar el régimen fiscal de acuerdo al nuevo catálogo del SAT</a:t>
          </a:r>
        </a:p>
      </dgm:t>
    </dgm:pt>
    <dgm:pt modelId="{31B5567B-4606-4A8D-949A-9DB418D24B31}" type="parTrans" cxnId="{42790EEC-D645-42C1-8975-4AC82023B043}">
      <dgm:prSet/>
      <dgm:spPr/>
      <dgm:t>
        <a:bodyPr/>
        <a:lstStyle/>
        <a:p>
          <a:endParaRPr lang="es-MX"/>
        </a:p>
      </dgm:t>
    </dgm:pt>
    <dgm:pt modelId="{E8F55164-50A1-4AE6-AD7D-8F49281FBEAB}" type="sibTrans" cxnId="{42790EEC-D645-42C1-8975-4AC82023B043}">
      <dgm:prSet/>
      <dgm:spPr/>
      <dgm:t>
        <a:bodyPr/>
        <a:lstStyle/>
        <a:p>
          <a:endParaRPr lang="es-MX"/>
        </a:p>
      </dgm:t>
    </dgm:pt>
    <dgm:pt modelId="{6C9891AA-CCF4-4990-B201-40E3B97330B0}">
      <dgm:prSet phldrT="[Texto]"/>
      <dgm:spPr/>
      <dgm:t>
        <a:bodyPr/>
        <a:lstStyle/>
        <a:p>
          <a:r>
            <a:rPr lang="es-MX" dirty="0"/>
            <a:t>El valor de este atributo debe encontrarse en la </a:t>
          </a:r>
          <a:r>
            <a:rPr lang="es-MX" b="1" dirty="0"/>
            <a:t>lista de RFC inscritos no cancelados en el SAT</a:t>
          </a:r>
        </a:p>
      </dgm:t>
    </dgm:pt>
    <dgm:pt modelId="{DB8D1FAA-5178-433A-9806-6657BE48FDEE}" type="parTrans" cxnId="{347CA815-59D0-4661-8FCD-2D0C9473721C}">
      <dgm:prSet/>
      <dgm:spPr/>
      <dgm:t>
        <a:bodyPr/>
        <a:lstStyle/>
        <a:p>
          <a:endParaRPr lang="es-MX"/>
        </a:p>
      </dgm:t>
    </dgm:pt>
    <dgm:pt modelId="{AA7DAF54-376B-43CF-9269-D060BEA060C8}" type="sibTrans" cxnId="{347CA815-59D0-4661-8FCD-2D0C9473721C}">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E1DED48B-D55F-4A95-9671-EEF46D32C4DC}" type="pres">
      <dgm:prSet presAssocID="{D1D23A58-52DE-43E8-9678-05B11515C90F}" presName="composite" presStyleCnt="0"/>
      <dgm:spPr/>
    </dgm:pt>
    <dgm:pt modelId="{4DB89C8E-FE5E-4F96-9C63-F769AE2F4D54}" type="pres">
      <dgm:prSet presAssocID="{D1D23A58-52DE-43E8-9678-05B11515C90F}" presName="parentText" presStyleLbl="alignNode1" presStyleIdx="0" presStyleCnt="2" custLinFactNeighborX="2580" custLinFactNeighborY="-452">
        <dgm:presLayoutVars>
          <dgm:chMax val="1"/>
          <dgm:bulletEnabled val="1"/>
        </dgm:presLayoutVars>
      </dgm:prSet>
      <dgm:spPr/>
      <dgm:t>
        <a:bodyPr/>
        <a:lstStyle/>
        <a:p>
          <a:endParaRPr lang="es-MX"/>
        </a:p>
      </dgm:t>
    </dgm:pt>
    <dgm:pt modelId="{37F1C504-D638-476C-8047-42BFB25D603F}" type="pres">
      <dgm:prSet presAssocID="{D1D23A58-52DE-43E8-9678-05B11515C90F}" presName="descendantText" presStyleLbl="alignAcc1" presStyleIdx="0" presStyleCnt="2">
        <dgm:presLayoutVars>
          <dgm:bulletEnabled val="1"/>
        </dgm:presLayoutVars>
      </dgm:prSet>
      <dgm:spPr/>
      <dgm:t>
        <a:bodyPr/>
        <a:lstStyle/>
        <a:p>
          <a:endParaRPr lang="es-MX"/>
        </a:p>
      </dgm:t>
    </dgm:pt>
    <dgm:pt modelId="{97135B7D-1174-47B0-935F-B80F2AE7EBD0}" type="pres">
      <dgm:prSet presAssocID="{2218E946-F60C-4DC8-9ADD-D69B073640DC}" presName="sp" presStyleCnt="0"/>
      <dgm:spPr/>
    </dgm:pt>
    <dgm:pt modelId="{CB8B9C98-C320-4755-9BF7-83CC7A531F0D}" type="pres">
      <dgm:prSet presAssocID="{B3AE13BA-306A-4E4F-AF2C-D1091FD8D372}" presName="composite" presStyleCnt="0"/>
      <dgm:spPr/>
    </dgm:pt>
    <dgm:pt modelId="{08B446EA-4D16-49CE-BB9E-007E35FC2856}" type="pres">
      <dgm:prSet presAssocID="{B3AE13BA-306A-4E4F-AF2C-D1091FD8D372}" presName="parentText" presStyleLbl="alignNode1" presStyleIdx="1" presStyleCnt="2">
        <dgm:presLayoutVars>
          <dgm:chMax val="1"/>
          <dgm:bulletEnabled val="1"/>
        </dgm:presLayoutVars>
      </dgm:prSet>
      <dgm:spPr/>
      <dgm:t>
        <a:bodyPr/>
        <a:lstStyle/>
        <a:p>
          <a:endParaRPr lang="es-MX"/>
        </a:p>
      </dgm:t>
    </dgm:pt>
    <dgm:pt modelId="{79B1EEAC-3CAF-43E3-BC90-9DEC48902EC5}" type="pres">
      <dgm:prSet presAssocID="{B3AE13BA-306A-4E4F-AF2C-D1091FD8D372}" presName="descendantText" presStyleLbl="alignAcc1" presStyleIdx="1" presStyleCnt="2">
        <dgm:presLayoutVars>
          <dgm:bulletEnabled val="1"/>
        </dgm:presLayoutVars>
      </dgm:prSet>
      <dgm:spPr/>
      <dgm:t>
        <a:bodyPr/>
        <a:lstStyle/>
        <a:p>
          <a:endParaRPr lang="es-MX"/>
        </a:p>
      </dgm:t>
    </dgm:pt>
  </dgm:ptLst>
  <dgm:cxnLst>
    <dgm:cxn modelId="{ED3FBA09-46E1-4BE0-A754-B31C5F63233B}" srcId="{D1D23A58-52DE-43E8-9678-05B11515C90F}" destId="{10D50D70-F224-453E-80FA-58168A3D5238}" srcOrd="1" destOrd="0" parTransId="{61C6C485-5ED8-4396-B4C3-9BE1070FDB97}" sibTransId="{065EA67D-E667-4CA6-B5F9-95C41613E7AF}"/>
    <dgm:cxn modelId="{968B9274-E071-4EBF-A8B9-40B8BFB93BB3}" type="presOf" srcId="{265A0F5E-F107-4625-B3AC-6CEAF77A31A2}" destId="{79B1EEAC-3CAF-43E3-BC90-9DEC48902EC5}" srcOrd="0" destOrd="0" presId="urn:microsoft.com/office/officeart/2005/8/layout/chevron2"/>
    <dgm:cxn modelId="{347CA815-59D0-4661-8FCD-2D0C9473721C}" srcId="{D1D23A58-52DE-43E8-9678-05B11515C90F}" destId="{6C9891AA-CCF4-4990-B201-40E3B97330B0}" srcOrd="0" destOrd="0" parTransId="{DB8D1FAA-5178-433A-9806-6657BE48FDEE}" sibTransId="{AA7DAF54-376B-43CF-9269-D060BEA060C8}"/>
    <dgm:cxn modelId="{42790EEC-D645-42C1-8975-4AC82023B043}" srcId="{B3AE13BA-306A-4E4F-AF2C-D1091FD8D372}" destId="{265A0F5E-F107-4625-B3AC-6CEAF77A31A2}" srcOrd="0" destOrd="0" parTransId="{31B5567B-4606-4A8D-949A-9DB418D24B31}" sibTransId="{E8F55164-50A1-4AE6-AD7D-8F49281FBEAB}"/>
    <dgm:cxn modelId="{D9B6B9CC-C90D-434E-AD40-11CA29F0D9DC}" type="presOf" srcId="{10D50D70-F224-453E-80FA-58168A3D5238}" destId="{37F1C504-D638-476C-8047-42BFB25D603F}" srcOrd="0" destOrd="1" presId="urn:microsoft.com/office/officeart/2005/8/layout/chevron2"/>
    <dgm:cxn modelId="{4E0AE4A3-CAD8-40EA-A10C-FA532855A54F}" srcId="{6DF3838F-3015-44E2-B2AA-32B0D76A1552}" destId="{B3AE13BA-306A-4E4F-AF2C-D1091FD8D372}" srcOrd="1" destOrd="0" parTransId="{762465B7-B88C-4833-9ED3-138C41FAFBB7}" sibTransId="{0FE75542-8AD9-4A6B-AF62-72B1453A9189}"/>
    <dgm:cxn modelId="{2963BFCD-1E1D-48CF-8968-EC374A8875DB}" srcId="{6DF3838F-3015-44E2-B2AA-32B0D76A1552}" destId="{D1D23A58-52DE-43E8-9678-05B11515C90F}" srcOrd="0" destOrd="0" parTransId="{C4A5358E-0EA8-4C7D-A530-E7ED8114580D}" sibTransId="{2218E946-F60C-4DC8-9ADD-D69B073640DC}"/>
    <dgm:cxn modelId="{9F451681-E4D3-4026-B40A-8C3EEB068A2E}" type="presOf" srcId="{B3AE13BA-306A-4E4F-AF2C-D1091FD8D372}" destId="{08B446EA-4D16-49CE-BB9E-007E35FC2856}" srcOrd="0" destOrd="0" presId="urn:microsoft.com/office/officeart/2005/8/layout/chevron2"/>
    <dgm:cxn modelId="{C43BE7A3-2DF5-4258-854F-B503AE32D643}" type="presOf" srcId="{6DF3838F-3015-44E2-B2AA-32B0D76A1552}" destId="{22DE87D7-0A87-4071-A923-C9F1988ABA9B}" srcOrd="0" destOrd="0" presId="urn:microsoft.com/office/officeart/2005/8/layout/chevron2"/>
    <dgm:cxn modelId="{99DD1905-5FDA-4C34-9CC1-7571A7EBE2A3}" type="presOf" srcId="{6C9891AA-CCF4-4990-B201-40E3B97330B0}" destId="{37F1C504-D638-476C-8047-42BFB25D603F}" srcOrd="0" destOrd="0" presId="urn:microsoft.com/office/officeart/2005/8/layout/chevron2"/>
    <dgm:cxn modelId="{6911B2BF-467C-4FA0-B928-21449E55C69D}" type="presOf" srcId="{D1D23A58-52DE-43E8-9678-05B11515C90F}" destId="{4DB89C8E-FE5E-4F96-9C63-F769AE2F4D54}" srcOrd="0" destOrd="0" presId="urn:microsoft.com/office/officeart/2005/8/layout/chevron2"/>
    <dgm:cxn modelId="{D715B79C-E7B6-4536-8370-7F586C69B3C1}" type="presParOf" srcId="{22DE87D7-0A87-4071-A923-C9F1988ABA9B}" destId="{E1DED48B-D55F-4A95-9671-EEF46D32C4DC}" srcOrd="0" destOrd="0" presId="urn:microsoft.com/office/officeart/2005/8/layout/chevron2"/>
    <dgm:cxn modelId="{137FB379-5B98-492F-85D0-703FF5B446F8}" type="presParOf" srcId="{E1DED48B-D55F-4A95-9671-EEF46D32C4DC}" destId="{4DB89C8E-FE5E-4F96-9C63-F769AE2F4D54}" srcOrd="0" destOrd="0" presId="urn:microsoft.com/office/officeart/2005/8/layout/chevron2"/>
    <dgm:cxn modelId="{F7D40A02-40D2-472F-A1A9-9FA4DE3FCFEF}" type="presParOf" srcId="{E1DED48B-D55F-4A95-9671-EEF46D32C4DC}" destId="{37F1C504-D638-476C-8047-42BFB25D603F}" srcOrd="1" destOrd="0" presId="urn:microsoft.com/office/officeart/2005/8/layout/chevron2"/>
    <dgm:cxn modelId="{CCEDB998-5456-45C3-B626-7FD7ED6290CC}" type="presParOf" srcId="{22DE87D7-0A87-4071-A923-C9F1988ABA9B}" destId="{97135B7D-1174-47B0-935F-B80F2AE7EBD0}" srcOrd="1" destOrd="0" presId="urn:microsoft.com/office/officeart/2005/8/layout/chevron2"/>
    <dgm:cxn modelId="{1BF6BE05-BB00-4EB0-A7C4-2CA6C5540961}" type="presParOf" srcId="{22DE87D7-0A87-4071-A923-C9F1988ABA9B}" destId="{CB8B9C98-C320-4755-9BF7-83CC7A531F0D}" srcOrd="2" destOrd="0" presId="urn:microsoft.com/office/officeart/2005/8/layout/chevron2"/>
    <dgm:cxn modelId="{ACA9D537-747A-497D-87B5-B807EAA73B6C}" type="presParOf" srcId="{CB8B9C98-C320-4755-9BF7-83CC7A531F0D}" destId="{08B446EA-4D16-49CE-BB9E-007E35FC2856}" srcOrd="0" destOrd="0" presId="urn:microsoft.com/office/officeart/2005/8/layout/chevron2"/>
    <dgm:cxn modelId="{2D688701-EC02-4478-9834-8C010B3C4FE1}" type="presParOf" srcId="{CB8B9C98-C320-4755-9BF7-83CC7A531F0D}" destId="{79B1EEAC-3CAF-43E3-BC90-9DEC48902EC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D1D23A58-52DE-43E8-9678-05B11515C90F}">
      <dgm:prSet phldrT="[Texto]"/>
      <dgm:spPr/>
      <dgm:t>
        <a:bodyPr/>
        <a:lstStyle/>
        <a:p>
          <a:r>
            <a:rPr lang="es-MX" dirty="0"/>
            <a:t>Nombre</a:t>
          </a:r>
        </a:p>
      </dgm:t>
    </dgm:pt>
    <dgm:pt modelId="{C4A5358E-0EA8-4C7D-A530-E7ED8114580D}" type="parTrans" cxnId="{2963BFCD-1E1D-48CF-8968-EC374A8875DB}">
      <dgm:prSet/>
      <dgm:spPr/>
      <dgm:t>
        <a:bodyPr/>
        <a:lstStyle/>
        <a:p>
          <a:endParaRPr lang="es-MX"/>
        </a:p>
      </dgm:t>
    </dgm:pt>
    <dgm:pt modelId="{2218E946-F60C-4DC8-9ADD-D69B073640DC}" type="sibTrans" cxnId="{2963BFCD-1E1D-48CF-8968-EC374A8875DB}">
      <dgm:prSet/>
      <dgm:spPr/>
      <dgm:t>
        <a:bodyPr/>
        <a:lstStyle/>
        <a:p>
          <a:endParaRPr lang="es-MX"/>
        </a:p>
      </dgm:t>
    </dgm:pt>
    <dgm:pt modelId="{10D50D70-F224-453E-80FA-58168A3D5238}">
      <dgm:prSet phldrT="[Texto]"/>
      <dgm:spPr/>
      <dgm:t>
        <a:bodyPr/>
        <a:lstStyle/>
        <a:p>
          <a:r>
            <a:rPr lang="es-MX" b="0" i="0" dirty="0"/>
            <a:t>El nombre del Receptor debe capturarse exactamente igual conforme se encuentra en la </a:t>
          </a:r>
          <a:r>
            <a:rPr lang="es-MX" b="1" i="0" dirty="0"/>
            <a:t>Constancia de Situación Fiscal (Persona Moral) </a:t>
          </a:r>
          <a:r>
            <a:rPr lang="es-MX" b="0" i="0" dirty="0"/>
            <a:t>o </a:t>
          </a:r>
          <a:r>
            <a:rPr lang="es-MX" b="1" i="0" dirty="0"/>
            <a:t>Constancia de Situación Fiscal o Cédula de Identificación Fiscal (Persona Física)</a:t>
          </a:r>
          <a:endParaRPr lang="es-MX" dirty="0"/>
        </a:p>
      </dgm:t>
    </dgm:pt>
    <dgm:pt modelId="{61C6C485-5ED8-4396-B4C3-9BE1070FDB97}" type="parTrans" cxnId="{ED3FBA09-46E1-4BE0-A754-B31C5F63233B}">
      <dgm:prSet/>
      <dgm:spPr/>
      <dgm:t>
        <a:bodyPr/>
        <a:lstStyle/>
        <a:p>
          <a:endParaRPr lang="es-MX"/>
        </a:p>
      </dgm:t>
    </dgm:pt>
    <dgm:pt modelId="{065EA67D-E667-4CA6-B5F9-95C41613E7AF}" type="sibTrans" cxnId="{ED3FBA09-46E1-4BE0-A754-B31C5F63233B}">
      <dgm:prSet/>
      <dgm:spPr/>
      <dgm:t>
        <a:bodyPr/>
        <a:lstStyle/>
        <a:p>
          <a:endParaRPr lang="es-MX"/>
        </a:p>
      </dgm:t>
    </dgm:pt>
    <dgm:pt modelId="{B3AE13BA-306A-4E4F-AF2C-D1091FD8D372}">
      <dgm:prSet phldrT="[Texto]"/>
      <dgm:spPr/>
      <dgm:t>
        <a:bodyPr/>
        <a:lstStyle/>
        <a:p>
          <a:r>
            <a:rPr lang="es-MX" dirty="0"/>
            <a:t>Domicilio</a:t>
          </a:r>
        </a:p>
      </dgm:t>
    </dgm:pt>
    <dgm:pt modelId="{762465B7-B88C-4833-9ED3-138C41FAFBB7}" type="parTrans" cxnId="{4E0AE4A3-CAD8-40EA-A10C-FA532855A54F}">
      <dgm:prSet/>
      <dgm:spPr/>
      <dgm:t>
        <a:bodyPr/>
        <a:lstStyle/>
        <a:p>
          <a:endParaRPr lang="es-MX"/>
        </a:p>
      </dgm:t>
    </dgm:pt>
    <dgm:pt modelId="{0FE75542-8AD9-4A6B-AF62-72B1453A9189}" type="sibTrans" cxnId="{4E0AE4A3-CAD8-40EA-A10C-FA532855A54F}">
      <dgm:prSet/>
      <dgm:spPr/>
      <dgm:t>
        <a:bodyPr/>
        <a:lstStyle/>
        <a:p>
          <a:endParaRPr lang="es-MX"/>
        </a:p>
      </dgm:t>
    </dgm:pt>
    <dgm:pt modelId="{265A0F5E-F107-4625-B3AC-6CEAF77A31A2}">
      <dgm:prSet phldrT="[Texto]"/>
      <dgm:spPr/>
      <dgm:t>
        <a:bodyPr/>
        <a:lstStyle/>
        <a:p>
          <a:r>
            <a:rPr lang="es-MX" dirty="0"/>
            <a:t>Código postal</a:t>
          </a:r>
        </a:p>
      </dgm:t>
    </dgm:pt>
    <dgm:pt modelId="{31B5567B-4606-4A8D-949A-9DB418D24B31}" type="parTrans" cxnId="{42790EEC-D645-42C1-8975-4AC82023B043}">
      <dgm:prSet/>
      <dgm:spPr/>
      <dgm:t>
        <a:bodyPr/>
        <a:lstStyle/>
        <a:p>
          <a:endParaRPr lang="es-MX"/>
        </a:p>
      </dgm:t>
    </dgm:pt>
    <dgm:pt modelId="{E8F55164-50A1-4AE6-AD7D-8F49281FBEAB}" type="sibTrans" cxnId="{42790EEC-D645-42C1-8975-4AC82023B043}">
      <dgm:prSet/>
      <dgm:spPr/>
      <dgm:t>
        <a:bodyPr/>
        <a:lstStyle/>
        <a:p>
          <a:endParaRPr lang="es-MX"/>
        </a:p>
      </dgm:t>
    </dgm:pt>
    <dgm:pt modelId="{1BB8EF66-A4A1-4BD6-B2A6-E79740AD4F7B}">
      <dgm:prSet phldrT="[Texto]"/>
      <dgm:spPr/>
      <dgm:t>
        <a:bodyPr/>
        <a:lstStyle/>
        <a:p>
          <a:r>
            <a:rPr lang="es-MX" dirty="0"/>
            <a:t>Emitir/Enviar</a:t>
          </a:r>
        </a:p>
      </dgm:t>
    </dgm:pt>
    <dgm:pt modelId="{83AF78A5-5A57-4C2B-A979-0D960C20FA83}" type="parTrans" cxnId="{13ADAB73-B62B-46F2-8A11-434EA8674B9D}">
      <dgm:prSet/>
      <dgm:spPr/>
      <dgm:t>
        <a:bodyPr/>
        <a:lstStyle/>
        <a:p>
          <a:endParaRPr lang="es-MX"/>
        </a:p>
      </dgm:t>
    </dgm:pt>
    <dgm:pt modelId="{1028678C-E4D2-4F53-A97C-7EEE19DE31CD}" type="sibTrans" cxnId="{13ADAB73-B62B-46F2-8A11-434EA8674B9D}">
      <dgm:prSet/>
      <dgm:spPr/>
      <dgm:t>
        <a:bodyPr/>
        <a:lstStyle/>
        <a:p>
          <a:endParaRPr lang="es-MX"/>
        </a:p>
      </dgm:t>
    </dgm:pt>
    <dgm:pt modelId="{D4D38F50-04F7-4F18-AD79-59ACE5BF61CA}">
      <dgm:prSet phldrT="[Texto]"/>
      <dgm:spPr/>
      <dgm:t>
        <a:bodyPr/>
        <a:lstStyle/>
        <a:p>
          <a:r>
            <a:rPr lang="es-MX" dirty="0"/>
            <a:t>Régimen Fiscal</a:t>
          </a:r>
        </a:p>
      </dgm:t>
    </dgm:pt>
    <dgm:pt modelId="{0A597F68-C97C-45D7-AAED-D7EB65AA78F9}" type="parTrans" cxnId="{EC73B5C0-BBF8-4CDC-BE9D-F753322BFC3F}">
      <dgm:prSet/>
      <dgm:spPr/>
      <dgm:t>
        <a:bodyPr/>
        <a:lstStyle/>
        <a:p>
          <a:endParaRPr lang="es-MX"/>
        </a:p>
      </dgm:t>
    </dgm:pt>
    <dgm:pt modelId="{3A228835-CF04-4CA4-BE74-8D13B535E2FF}" type="sibTrans" cxnId="{EC73B5C0-BBF8-4CDC-BE9D-F753322BFC3F}">
      <dgm:prSet/>
      <dgm:spPr/>
      <dgm:t>
        <a:bodyPr/>
        <a:lstStyle/>
        <a:p>
          <a:endParaRPr lang="es-MX"/>
        </a:p>
      </dgm:t>
    </dgm:pt>
    <dgm:pt modelId="{A394FBAA-0BDD-48D3-A9D3-EF9212C49540}">
      <dgm:prSet phldrT="[Texto]"/>
      <dgm:spPr/>
      <dgm:t>
        <a:bodyPr/>
        <a:lstStyle/>
        <a:p>
          <a:r>
            <a:rPr lang="es-MX" dirty="0"/>
            <a:t>El valor de este atributo debe encontrarse en la </a:t>
          </a:r>
          <a:r>
            <a:rPr lang="es-MX" b="1" dirty="0"/>
            <a:t>lista de RFC inscritos no cancelados en el SAT</a:t>
          </a:r>
          <a:endParaRPr lang="es-MX" dirty="0"/>
        </a:p>
      </dgm:t>
    </dgm:pt>
    <dgm:pt modelId="{87674B30-5EC2-48EE-A4C0-989DE4273806}" type="parTrans" cxnId="{BC5AA0F1-0CAB-4EDD-B186-F7F732EBBE35}">
      <dgm:prSet/>
      <dgm:spPr/>
      <dgm:t>
        <a:bodyPr/>
        <a:lstStyle/>
        <a:p>
          <a:endParaRPr lang="es-MX"/>
        </a:p>
      </dgm:t>
    </dgm:pt>
    <dgm:pt modelId="{6D9410A0-0496-4093-8054-FBA05BABE1CB}" type="sibTrans" cxnId="{BC5AA0F1-0CAB-4EDD-B186-F7F732EBBE35}">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E1DED48B-D55F-4A95-9671-EEF46D32C4DC}" type="pres">
      <dgm:prSet presAssocID="{D1D23A58-52DE-43E8-9678-05B11515C90F}" presName="composite" presStyleCnt="0"/>
      <dgm:spPr/>
    </dgm:pt>
    <dgm:pt modelId="{4DB89C8E-FE5E-4F96-9C63-F769AE2F4D54}" type="pres">
      <dgm:prSet presAssocID="{D1D23A58-52DE-43E8-9678-05B11515C90F}" presName="parentText" presStyleLbl="alignNode1" presStyleIdx="0" presStyleCnt="3">
        <dgm:presLayoutVars>
          <dgm:chMax val="1"/>
          <dgm:bulletEnabled val="1"/>
        </dgm:presLayoutVars>
      </dgm:prSet>
      <dgm:spPr/>
      <dgm:t>
        <a:bodyPr/>
        <a:lstStyle/>
        <a:p>
          <a:endParaRPr lang="es-MX"/>
        </a:p>
      </dgm:t>
    </dgm:pt>
    <dgm:pt modelId="{37F1C504-D638-476C-8047-42BFB25D603F}" type="pres">
      <dgm:prSet presAssocID="{D1D23A58-52DE-43E8-9678-05B11515C90F}" presName="descendantText" presStyleLbl="alignAcc1" presStyleIdx="0" presStyleCnt="3">
        <dgm:presLayoutVars>
          <dgm:bulletEnabled val="1"/>
        </dgm:presLayoutVars>
      </dgm:prSet>
      <dgm:spPr/>
      <dgm:t>
        <a:bodyPr/>
        <a:lstStyle/>
        <a:p>
          <a:endParaRPr lang="es-MX"/>
        </a:p>
      </dgm:t>
    </dgm:pt>
    <dgm:pt modelId="{97135B7D-1174-47B0-935F-B80F2AE7EBD0}" type="pres">
      <dgm:prSet presAssocID="{2218E946-F60C-4DC8-9ADD-D69B073640DC}" presName="sp" presStyleCnt="0"/>
      <dgm:spPr/>
    </dgm:pt>
    <dgm:pt modelId="{CB8B9C98-C320-4755-9BF7-83CC7A531F0D}" type="pres">
      <dgm:prSet presAssocID="{B3AE13BA-306A-4E4F-AF2C-D1091FD8D372}" presName="composite" presStyleCnt="0"/>
      <dgm:spPr/>
    </dgm:pt>
    <dgm:pt modelId="{08B446EA-4D16-49CE-BB9E-007E35FC2856}" type="pres">
      <dgm:prSet presAssocID="{B3AE13BA-306A-4E4F-AF2C-D1091FD8D372}" presName="parentText" presStyleLbl="alignNode1" presStyleIdx="1" presStyleCnt="3">
        <dgm:presLayoutVars>
          <dgm:chMax val="1"/>
          <dgm:bulletEnabled val="1"/>
        </dgm:presLayoutVars>
      </dgm:prSet>
      <dgm:spPr/>
      <dgm:t>
        <a:bodyPr/>
        <a:lstStyle/>
        <a:p>
          <a:endParaRPr lang="es-MX"/>
        </a:p>
      </dgm:t>
    </dgm:pt>
    <dgm:pt modelId="{79B1EEAC-3CAF-43E3-BC90-9DEC48902EC5}" type="pres">
      <dgm:prSet presAssocID="{B3AE13BA-306A-4E4F-AF2C-D1091FD8D372}" presName="descendantText" presStyleLbl="alignAcc1" presStyleIdx="1" presStyleCnt="3">
        <dgm:presLayoutVars>
          <dgm:bulletEnabled val="1"/>
        </dgm:presLayoutVars>
      </dgm:prSet>
      <dgm:spPr/>
      <dgm:t>
        <a:bodyPr/>
        <a:lstStyle/>
        <a:p>
          <a:endParaRPr lang="es-MX"/>
        </a:p>
      </dgm:t>
    </dgm:pt>
    <dgm:pt modelId="{7508A234-F716-4DA1-ABE4-3B653650280C}" type="pres">
      <dgm:prSet presAssocID="{0FE75542-8AD9-4A6B-AF62-72B1453A9189}" presName="sp" presStyleCnt="0"/>
      <dgm:spPr/>
    </dgm:pt>
    <dgm:pt modelId="{68879965-8076-44B3-A8B0-FA31F0FF19DD}" type="pres">
      <dgm:prSet presAssocID="{1BB8EF66-A4A1-4BD6-B2A6-E79740AD4F7B}" presName="composite" presStyleCnt="0"/>
      <dgm:spPr/>
    </dgm:pt>
    <dgm:pt modelId="{CB67DB1F-0055-4971-A650-BD3E4DF8B8CD}" type="pres">
      <dgm:prSet presAssocID="{1BB8EF66-A4A1-4BD6-B2A6-E79740AD4F7B}" presName="parentText" presStyleLbl="alignNode1" presStyleIdx="2" presStyleCnt="3">
        <dgm:presLayoutVars>
          <dgm:chMax val="1"/>
          <dgm:bulletEnabled val="1"/>
        </dgm:presLayoutVars>
      </dgm:prSet>
      <dgm:spPr/>
      <dgm:t>
        <a:bodyPr/>
        <a:lstStyle/>
        <a:p>
          <a:endParaRPr lang="es-MX"/>
        </a:p>
      </dgm:t>
    </dgm:pt>
    <dgm:pt modelId="{A4C95A64-A6BD-4563-B808-DEB369914FC3}" type="pres">
      <dgm:prSet presAssocID="{1BB8EF66-A4A1-4BD6-B2A6-E79740AD4F7B}" presName="descendantText" presStyleLbl="alignAcc1" presStyleIdx="2" presStyleCnt="3">
        <dgm:presLayoutVars>
          <dgm:bulletEnabled val="1"/>
        </dgm:presLayoutVars>
      </dgm:prSet>
      <dgm:spPr/>
      <dgm:t>
        <a:bodyPr/>
        <a:lstStyle/>
        <a:p>
          <a:endParaRPr lang="es-MX"/>
        </a:p>
      </dgm:t>
    </dgm:pt>
  </dgm:ptLst>
  <dgm:cxnLst>
    <dgm:cxn modelId="{ED3FBA09-46E1-4BE0-A754-B31C5F63233B}" srcId="{D1D23A58-52DE-43E8-9678-05B11515C90F}" destId="{10D50D70-F224-453E-80FA-58168A3D5238}" srcOrd="1" destOrd="0" parTransId="{61C6C485-5ED8-4396-B4C3-9BE1070FDB97}" sibTransId="{065EA67D-E667-4CA6-B5F9-95C41613E7AF}"/>
    <dgm:cxn modelId="{BC5AA0F1-0CAB-4EDD-B186-F7F732EBBE35}" srcId="{D1D23A58-52DE-43E8-9678-05B11515C90F}" destId="{A394FBAA-0BDD-48D3-A9D3-EF9212C49540}" srcOrd="0" destOrd="0" parTransId="{87674B30-5EC2-48EE-A4C0-989DE4273806}" sibTransId="{6D9410A0-0496-4093-8054-FBA05BABE1CB}"/>
    <dgm:cxn modelId="{C43BE7A3-2DF5-4258-854F-B503AE32D643}" type="presOf" srcId="{6DF3838F-3015-44E2-B2AA-32B0D76A1552}" destId="{22DE87D7-0A87-4071-A923-C9F1988ABA9B}" srcOrd="0" destOrd="0" presId="urn:microsoft.com/office/officeart/2005/8/layout/chevron2"/>
    <dgm:cxn modelId="{6911B2BF-467C-4FA0-B928-21449E55C69D}" type="presOf" srcId="{D1D23A58-52DE-43E8-9678-05B11515C90F}" destId="{4DB89C8E-FE5E-4F96-9C63-F769AE2F4D54}" srcOrd="0" destOrd="0" presId="urn:microsoft.com/office/officeart/2005/8/layout/chevron2"/>
    <dgm:cxn modelId="{9F451681-E4D3-4026-B40A-8C3EEB068A2E}" type="presOf" srcId="{B3AE13BA-306A-4E4F-AF2C-D1091FD8D372}" destId="{08B446EA-4D16-49CE-BB9E-007E35FC2856}" srcOrd="0" destOrd="0" presId="urn:microsoft.com/office/officeart/2005/8/layout/chevron2"/>
    <dgm:cxn modelId="{42790EEC-D645-42C1-8975-4AC82023B043}" srcId="{B3AE13BA-306A-4E4F-AF2C-D1091FD8D372}" destId="{265A0F5E-F107-4625-B3AC-6CEAF77A31A2}" srcOrd="0" destOrd="0" parTransId="{31B5567B-4606-4A8D-949A-9DB418D24B31}" sibTransId="{E8F55164-50A1-4AE6-AD7D-8F49281FBEAB}"/>
    <dgm:cxn modelId="{13ADAB73-B62B-46F2-8A11-434EA8674B9D}" srcId="{6DF3838F-3015-44E2-B2AA-32B0D76A1552}" destId="{1BB8EF66-A4A1-4BD6-B2A6-E79740AD4F7B}" srcOrd="2" destOrd="0" parTransId="{83AF78A5-5A57-4C2B-A979-0D960C20FA83}" sibTransId="{1028678C-E4D2-4F53-A97C-7EEE19DE31CD}"/>
    <dgm:cxn modelId="{69A47AC4-2E5B-4669-B15B-6C0B3F5D50DE}" type="presOf" srcId="{D4D38F50-04F7-4F18-AD79-59ACE5BF61CA}" destId="{A4C95A64-A6BD-4563-B808-DEB369914FC3}" srcOrd="0" destOrd="0" presId="urn:microsoft.com/office/officeart/2005/8/layout/chevron2"/>
    <dgm:cxn modelId="{EC73B5C0-BBF8-4CDC-BE9D-F753322BFC3F}" srcId="{1BB8EF66-A4A1-4BD6-B2A6-E79740AD4F7B}" destId="{D4D38F50-04F7-4F18-AD79-59ACE5BF61CA}" srcOrd="0" destOrd="0" parTransId="{0A597F68-C97C-45D7-AAED-D7EB65AA78F9}" sibTransId="{3A228835-CF04-4CA4-BE74-8D13B535E2FF}"/>
    <dgm:cxn modelId="{968B9274-E071-4EBF-A8B9-40B8BFB93BB3}" type="presOf" srcId="{265A0F5E-F107-4625-B3AC-6CEAF77A31A2}" destId="{79B1EEAC-3CAF-43E3-BC90-9DEC48902EC5}" srcOrd="0" destOrd="0" presId="urn:microsoft.com/office/officeart/2005/8/layout/chevron2"/>
    <dgm:cxn modelId="{4E0AE4A3-CAD8-40EA-A10C-FA532855A54F}" srcId="{6DF3838F-3015-44E2-B2AA-32B0D76A1552}" destId="{B3AE13BA-306A-4E4F-AF2C-D1091FD8D372}" srcOrd="1" destOrd="0" parTransId="{762465B7-B88C-4833-9ED3-138C41FAFBB7}" sibTransId="{0FE75542-8AD9-4A6B-AF62-72B1453A9189}"/>
    <dgm:cxn modelId="{2963BFCD-1E1D-48CF-8968-EC374A8875DB}" srcId="{6DF3838F-3015-44E2-B2AA-32B0D76A1552}" destId="{D1D23A58-52DE-43E8-9678-05B11515C90F}" srcOrd="0" destOrd="0" parTransId="{C4A5358E-0EA8-4C7D-A530-E7ED8114580D}" sibTransId="{2218E946-F60C-4DC8-9ADD-D69B073640DC}"/>
    <dgm:cxn modelId="{D9B6B9CC-C90D-434E-AD40-11CA29F0D9DC}" type="presOf" srcId="{10D50D70-F224-453E-80FA-58168A3D5238}" destId="{37F1C504-D638-476C-8047-42BFB25D603F}" srcOrd="0" destOrd="1" presId="urn:microsoft.com/office/officeart/2005/8/layout/chevron2"/>
    <dgm:cxn modelId="{02DAB8BA-75BE-4958-A62E-BFF59AE9BF52}" type="presOf" srcId="{A394FBAA-0BDD-48D3-A9D3-EF9212C49540}" destId="{37F1C504-D638-476C-8047-42BFB25D603F}" srcOrd="0" destOrd="0" presId="urn:microsoft.com/office/officeart/2005/8/layout/chevron2"/>
    <dgm:cxn modelId="{3D99EA31-743F-4BBD-BCB7-05386EB19941}" type="presOf" srcId="{1BB8EF66-A4A1-4BD6-B2A6-E79740AD4F7B}" destId="{CB67DB1F-0055-4971-A650-BD3E4DF8B8CD}" srcOrd="0" destOrd="0" presId="urn:microsoft.com/office/officeart/2005/8/layout/chevron2"/>
    <dgm:cxn modelId="{D715B79C-E7B6-4536-8370-7F586C69B3C1}" type="presParOf" srcId="{22DE87D7-0A87-4071-A923-C9F1988ABA9B}" destId="{E1DED48B-D55F-4A95-9671-EEF46D32C4DC}" srcOrd="0" destOrd="0" presId="urn:microsoft.com/office/officeart/2005/8/layout/chevron2"/>
    <dgm:cxn modelId="{137FB379-5B98-492F-85D0-703FF5B446F8}" type="presParOf" srcId="{E1DED48B-D55F-4A95-9671-EEF46D32C4DC}" destId="{4DB89C8E-FE5E-4F96-9C63-F769AE2F4D54}" srcOrd="0" destOrd="0" presId="urn:microsoft.com/office/officeart/2005/8/layout/chevron2"/>
    <dgm:cxn modelId="{F7D40A02-40D2-472F-A1A9-9FA4DE3FCFEF}" type="presParOf" srcId="{E1DED48B-D55F-4A95-9671-EEF46D32C4DC}" destId="{37F1C504-D638-476C-8047-42BFB25D603F}" srcOrd="1" destOrd="0" presId="urn:microsoft.com/office/officeart/2005/8/layout/chevron2"/>
    <dgm:cxn modelId="{CCEDB998-5456-45C3-B626-7FD7ED6290CC}" type="presParOf" srcId="{22DE87D7-0A87-4071-A923-C9F1988ABA9B}" destId="{97135B7D-1174-47B0-935F-B80F2AE7EBD0}" srcOrd="1" destOrd="0" presId="urn:microsoft.com/office/officeart/2005/8/layout/chevron2"/>
    <dgm:cxn modelId="{1BF6BE05-BB00-4EB0-A7C4-2CA6C5540961}" type="presParOf" srcId="{22DE87D7-0A87-4071-A923-C9F1988ABA9B}" destId="{CB8B9C98-C320-4755-9BF7-83CC7A531F0D}" srcOrd="2" destOrd="0" presId="urn:microsoft.com/office/officeart/2005/8/layout/chevron2"/>
    <dgm:cxn modelId="{ACA9D537-747A-497D-87B5-B807EAA73B6C}" type="presParOf" srcId="{CB8B9C98-C320-4755-9BF7-83CC7A531F0D}" destId="{08B446EA-4D16-49CE-BB9E-007E35FC2856}" srcOrd="0" destOrd="0" presId="urn:microsoft.com/office/officeart/2005/8/layout/chevron2"/>
    <dgm:cxn modelId="{2D688701-EC02-4478-9834-8C010B3C4FE1}" type="presParOf" srcId="{CB8B9C98-C320-4755-9BF7-83CC7A531F0D}" destId="{79B1EEAC-3CAF-43E3-BC90-9DEC48902EC5}" srcOrd="1" destOrd="0" presId="urn:microsoft.com/office/officeart/2005/8/layout/chevron2"/>
    <dgm:cxn modelId="{2B2CD2F5-0C06-43B9-8074-65302F24CA1B}" type="presParOf" srcId="{22DE87D7-0A87-4071-A923-C9F1988ABA9B}" destId="{7508A234-F716-4DA1-ABE4-3B653650280C}" srcOrd="3" destOrd="0" presId="urn:microsoft.com/office/officeart/2005/8/layout/chevron2"/>
    <dgm:cxn modelId="{656744F6-7D6A-4B34-81FB-CED9D6C1D16A}" type="presParOf" srcId="{22DE87D7-0A87-4071-A923-C9F1988ABA9B}" destId="{68879965-8076-44B3-A8B0-FA31F0FF19DD}" srcOrd="4" destOrd="0" presId="urn:microsoft.com/office/officeart/2005/8/layout/chevron2"/>
    <dgm:cxn modelId="{9C076760-BC70-4FA6-9405-55B750CF02E3}" type="presParOf" srcId="{68879965-8076-44B3-A8B0-FA31F0FF19DD}" destId="{CB67DB1F-0055-4971-A650-BD3E4DF8B8CD}" srcOrd="0" destOrd="0" presId="urn:microsoft.com/office/officeart/2005/8/layout/chevron2"/>
    <dgm:cxn modelId="{15FCA330-E632-4DE3-B7E3-AB4A9BF04058}" type="presParOf" srcId="{68879965-8076-44B3-A8B0-FA31F0FF19DD}" destId="{A4C95A64-A6BD-4563-B808-DEB369914FC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D4D38F50-04F7-4F18-AD79-59ACE5BF61CA}">
      <dgm:prSet phldrT="[Texto]"/>
      <dgm:spPr/>
      <dgm:t>
        <a:bodyPr/>
        <a:lstStyle/>
        <a:p>
          <a:r>
            <a:rPr lang="es-MX" dirty="0"/>
            <a:t>Información adicional</a:t>
          </a:r>
        </a:p>
      </dgm:t>
    </dgm:pt>
    <dgm:pt modelId="{0A597F68-C97C-45D7-AAED-D7EB65AA78F9}" type="parTrans" cxnId="{EC73B5C0-BBF8-4CDC-BE9D-F753322BFC3F}">
      <dgm:prSet/>
      <dgm:spPr/>
      <dgm:t>
        <a:bodyPr/>
        <a:lstStyle/>
        <a:p>
          <a:endParaRPr lang="es-MX"/>
        </a:p>
      </dgm:t>
    </dgm:pt>
    <dgm:pt modelId="{3A228835-CF04-4CA4-BE74-8D13B535E2FF}" type="sibTrans" cxnId="{EC73B5C0-BBF8-4CDC-BE9D-F753322BFC3F}">
      <dgm:prSet/>
      <dgm:spPr/>
      <dgm:t>
        <a:bodyPr/>
        <a:lstStyle/>
        <a:p>
          <a:endParaRPr lang="es-MX"/>
        </a:p>
      </dgm:t>
    </dgm:pt>
    <dgm:pt modelId="{E702C872-C1DA-4DAB-86C2-9D07799D51AA}">
      <dgm:prSet phldrT="[Texto]"/>
      <dgm:spPr/>
      <dgm:t>
        <a:bodyPr/>
        <a:lstStyle/>
        <a:p>
          <a:r>
            <a:rPr lang="es-MX" dirty="0"/>
            <a:t>Exportación temporal</a:t>
          </a:r>
        </a:p>
      </dgm:t>
    </dgm:pt>
    <dgm:pt modelId="{D5ADD81C-B6F4-4CB6-9E28-76992A6DD511}" type="parTrans" cxnId="{7EE75EC0-E074-491A-87EF-B68EBE0D65AC}">
      <dgm:prSet/>
      <dgm:spPr/>
      <dgm:t>
        <a:bodyPr/>
        <a:lstStyle/>
        <a:p>
          <a:endParaRPr lang="es-MX"/>
        </a:p>
      </dgm:t>
    </dgm:pt>
    <dgm:pt modelId="{DA97EA69-A07C-4390-9FAE-4114390D6E48}" type="sibTrans" cxnId="{7EE75EC0-E074-491A-87EF-B68EBE0D65AC}">
      <dgm:prSet/>
      <dgm:spPr/>
      <dgm:t>
        <a:bodyPr/>
        <a:lstStyle/>
        <a:p>
          <a:endParaRPr lang="es-MX"/>
        </a:p>
      </dgm:t>
    </dgm:pt>
    <dgm:pt modelId="{B52F835E-0D06-40B5-B49A-97FC69445005}">
      <dgm:prSet phldrT="[Texto]"/>
      <dgm:spPr/>
      <dgm:t>
        <a:bodyPr/>
        <a:lstStyle/>
        <a:p>
          <a:r>
            <a:rPr lang="es-MX" dirty="0"/>
            <a:t>Uso del CFDI</a:t>
          </a:r>
        </a:p>
      </dgm:t>
    </dgm:pt>
    <dgm:pt modelId="{89CC139C-E135-4E0C-88F9-7CD1756C0CEE}" type="parTrans" cxnId="{3E22CB5F-65C9-475A-9E7C-97AFB0753684}">
      <dgm:prSet/>
      <dgm:spPr/>
      <dgm:t>
        <a:bodyPr/>
        <a:lstStyle/>
        <a:p>
          <a:endParaRPr lang="es-MX"/>
        </a:p>
      </dgm:t>
    </dgm:pt>
    <dgm:pt modelId="{57116E1E-D77E-49AE-BF92-80C42CF64FDA}" type="sibTrans" cxnId="{3E22CB5F-65C9-475A-9E7C-97AFB0753684}">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E235B47A-1B5C-49D1-9374-9F3BE80E09ED}" type="pres">
      <dgm:prSet presAssocID="{D4D38F50-04F7-4F18-AD79-59ACE5BF61CA}" presName="composite" presStyleCnt="0"/>
      <dgm:spPr/>
    </dgm:pt>
    <dgm:pt modelId="{4E2432C1-E412-4628-AE07-FCD42BC526FC}" type="pres">
      <dgm:prSet presAssocID="{D4D38F50-04F7-4F18-AD79-59ACE5BF61CA}" presName="parentText" presStyleLbl="alignNode1" presStyleIdx="0" presStyleCnt="1">
        <dgm:presLayoutVars>
          <dgm:chMax val="1"/>
          <dgm:bulletEnabled val="1"/>
        </dgm:presLayoutVars>
      </dgm:prSet>
      <dgm:spPr/>
      <dgm:t>
        <a:bodyPr/>
        <a:lstStyle/>
        <a:p>
          <a:endParaRPr lang="es-MX"/>
        </a:p>
      </dgm:t>
    </dgm:pt>
    <dgm:pt modelId="{A81AD6E4-AACB-4471-889B-6592EA1C192D}" type="pres">
      <dgm:prSet presAssocID="{D4D38F50-04F7-4F18-AD79-59ACE5BF61CA}" presName="descendantText" presStyleLbl="alignAcc1" presStyleIdx="0" presStyleCnt="1">
        <dgm:presLayoutVars>
          <dgm:bulletEnabled val="1"/>
        </dgm:presLayoutVars>
      </dgm:prSet>
      <dgm:spPr/>
      <dgm:t>
        <a:bodyPr/>
        <a:lstStyle/>
        <a:p>
          <a:endParaRPr lang="es-MX"/>
        </a:p>
      </dgm:t>
    </dgm:pt>
  </dgm:ptLst>
  <dgm:cxnLst>
    <dgm:cxn modelId="{EF8CE8DE-9225-432B-BDA0-75479B414844}" type="presOf" srcId="{E702C872-C1DA-4DAB-86C2-9D07799D51AA}" destId="{A81AD6E4-AACB-4471-889B-6592EA1C192D}" srcOrd="0" destOrd="1" presId="urn:microsoft.com/office/officeart/2005/8/layout/chevron2"/>
    <dgm:cxn modelId="{57B7E489-B37C-4A24-BA18-DBB374C12415}" type="presOf" srcId="{B52F835E-0D06-40B5-B49A-97FC69445005}" destId="{A81AD6E4-AACB-4471-889B-6592EA1C192D}" srcOrd="0" destOrd="0" presId="urn:microsoft.com/office/officeart/2005/8/layout/chevron2"/>
    <dgm:cxn modelId="{EC73B5C0-BBF8-4CDC-BE9D-F753322BFC3F}" srcId="{6DF3838F-3015-44E2-B2AA-32B0D76A1552}" destId="{D4D38F50-04F7-4F18-AD79-59ACE5BF61CA}" srcOrd="0" destOrd="0" parTransId="{0A597F68-C97C-45D7-AAED-D7EB65AA78F9}" sibTransId="{3A228835-CF04-4CA4-BE74-8D13B535E2FF}"/>
    <dgm:cxn modelId="{3E22CB5F-65C9-475A-9E7C-97AFB0753684}" srcId="{D4D38F50-04F7-4F18-AD79-59ACE5BF61CA}" destId="{B52F835E-0D06-40B5-B49A-97FC69445005}" srcOrd="0" destOrd="0" parTransId="{89CC139C-E135-4E0C-88F9-7CD1756C0CEE}" sibTransId="{57116E1E-D77E-49AE-BF92-80C42CF64FDA}"/>
    <dgm:cxn modelId="{7EE75EC0-E074-491A-87EF-B68EBE0D65AC}" srcId="{D4D38F50-04F7-4F18-AD79-59ACE5BF61CA}" destId="{E702C872-C1DA-4DAB-86C2-9D07799D51AA}" srcOrd="1" destOrd="0" parTransId="{D5ADD81C-B6F4-4CB6-9E28-76992A6DD511}" sibTransId="{DA97EA69-A07C-4390-9FAE-4114390D6E48}"/>
    <dgm:cxn modelId="{296D8A75-F9EF-447F-AEC6-F0C054E19F25}" type="presOf" srcId="{D4D38F50-04F7-4F18-AD79-59ACE5BF61CA}" destId="{4E2432C1-E412-4628-AE07-FCD42BC526FC}" srcOrd="0" destOrd="0" presId="urn:microsoft.com/office/officeart/2005/8/layout/chevron2"/>
    <dgm:cxn modelId="{C43BE7A3-2DF5-4258-854F-B503AE32D643}" type="presOf" srcId="{6DF3838F-3015-44E2-B2AA-32B0D76A1552}" destId="{22DE87D7-0A87-4071-A923-C9F1988ABA9B}" srcOrd="0" destOrd="0" presId="urn:microsoft.com/office/officeart/2005/8/layout/chevron2"/>
    <dgm:cxn modelId="{42346EFC-9AD7-4D25-89E8-F35B29D89F0F}" type="presParOf" srcId="{22DE87D7-0A87-4071-A923-C9F1988ABA9B}" destId="{E235B47A-1B5C-49D1-9374-9F3BE80E09ED}" srcOrd="0" destOrd="0" presId="urn:microsoft.com/office/officeart/2005/8/layout/chevron2"/>
    <dgm:cxn modelId="{655C7EF8-DB48-4FD6-A42E-3585D3D6D2CF}" type="presParOf" srcId="{E235B47A-1B5C-49D1-9374-9F3BE80E09ED}" destId="{4E2432C1-E412-4628-AE07-FCD42BC526FC}" srcOrd="0" destOrd="0" presId="urn:microsoft.com/office/officeart/2005/8/layout/chevron2"/>
    <dgm:cxn modelId="{7FCA4B39-577B-4C31-BC05-2E3A233B5558}" type="presParOf" srcId="{E235B47A-1B5C-49D1-9374-9F3BE80E09ED}" destId="{A81AD6E4-AACB-4471-889B-6592EA1C192D}"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D4D38F50-04F7-4F18-AD79-59ACE5BF61CA}">
      <dgm:prSet phldrT="[Texto]"/>
      <dgm:spPr/>
      <dgm:t>
        <a:bodyPr/>
        <a:lstStyle/>
        <a:p>
          <a:r>
            <a:rPr lang="es-MX" dirty="0"/>
            <a:t>Objeto Impuesto</a:t>
          </a:r>
        </a:p>
      </dgm:t>
    </dgm:pt>
    <dgm:pt modelId="{0A597F68-C97C-45D7-AAED-D7EB65AA78F9}" type="parTrans" cxnId="{EC73B5C0-BBF8-4CDC-BE9D-F753322BFC3F}">
      <dgm:prSet/>
      <dgm:spPr/>
      <dgm:t>
        <a:bodyPr/>
        <a:lstStyle/>
        <a:p>
          <a:endParaRPr lang="es-MX"/>
        </a:p>
      </dgm:t>
    </dgm:pt>
    <dgm:pt modelId="{3A228835-CF04-4CA4-BE74-8D13B535E2FF}" type="sibTrans" cxnId="{EC73B5C0-BBF8-4CDC-BE9D-F753322BFC3F}">
      <dgm:prSet/>
      <dgm:spPr/>
      <dgm:t>
        <a:bodyPr/>
        <a:lstStyle/>
        <a:p>
          <a:endParaRPr lang="es-MX"/>
        </a:p>
      </dgm:t>
    </dgm:pt>
    <dgm:pt modelId="{B52F835E-0D06-40B5-B49A-97FC69445005}">
      <dgm:prSet phldrT="[Texto]"/>
      <dgm:spPr/>
      <dgm:t>
        <a:bodyPr/>
        <a:lstStyle/>
        <a:p>
          <a:r>
            <a:rPr lang="es-MX" b="0" dirty="0"/>
            <a:t>Se debe registrar la clave correspondiente para indicar si la operación es objeto o no de impuesto.</a:t>
          </a:r>
        </a:p>
      </dgm:t>
    </dgm:pt>
    <dgm:pt modelId="{89CC139C-E135-4E0C-88F9-7CD1756C0CEE}" type="parTrans" cxnId="{3E22CB5F-65C9-475A-9E7C-97AFB0753684}">
      <dgm:prSet/>
      <dgm:spPr/>
      <dgm:t>
        <a:bodyPr/>
        <a:lstStyle/>
        <a:p>
          <a:endParaRPr lang="es-MX"/>
        </a:p>
      </dgm:t>
    </dgm:pt>
    <dgm:pt modelId="{57116E1E-D77E-49AE-BF92-80C42CF64FDA}" type="sibTrans" cxnId="{3E22CB5F-65C9-475A-9E7C-97AFB0753684}">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E235B47A-1B5C-49D1-9374-9F3BE80E09ED}" type="pres">
      <dgm:prSet presAssocID="{D4D38F50-04F7-4F18-AD79-59ACE5BF61CA}" presName="composite" presStyleCnt="0"/>
      <dgm:spPr/>
    </dgm:pt>
    <dgm:pt modelId="{4E2432C1-E412-4628-AE07-FCD42BC526FC}" type="pres">
      <dgm:prSet presAssocID="{D4D38F50-04F7-4F18-AD79-59ACE5BF61CA}" presName="parentText" presStyleLbl="alignNode1" presStyleIdx="0" presStyleCnt="1">
        <dgm:presLayoutVars>
          <dgm:chMax val="1"/>
          <dgm:bulletEnabled val="1"/>
        </dgm:presLayoutVars>
      </dgm:prSet>
      <dgm:spPr/>
      <dgm:t>
        <a:bodyPr/>
        <a:lstStyle/>
        <a:p>
          <a:endParaRPr lang="es-MX"/>
        </a:p>
      </dgm:t>
    </dgm:pt>
    <dgm:pt modelId="{A81AD6E4-AACB-4471-889B-6592EA1C192D}" type="pres">
      <dgm:prSet presAssocID="{D4D38F50-04F7-4F18-AD79-59ACE5BF61CA}" presName="descendantText" presStyleLbl="alignAcc1" presStyleIdx="0" presStyleCnt="1">
        <dgm:presLayoutVars>
          <dgm:bulletEnabled val="1"/>
        </dgm:presLayoutVars>
      </dgm:prSet>
      <dgm:spPr/>
      <dgm:t>
        <a:bodyPr/>
        <a:lstStyle/>
        <a:p>
          <a:endParaRPr lang="es-MX"/>
        </a:p>
      </dgm:t>
    </dgm:pt>
  </dgm:ptLst>
  <dgm:cxnLst>
    <dgm:cxn modelId="{3E22CB5F-65C9-475A-9E7C-97AFB0753684}" srcId="{D4D38F50-04F7-4F18-AD79-59ACE5BF61CA}" destId="{B52F835E-0D06-40B5-B49A-97FC69445005}" srcOrd="0" destOrd="0" parTransId="{89CC139C-E135-4E0C-88F9-7CD1756C0CEE}" sibTransId="{57116E1E-D77E-49AE-BF92-80C42CF64FDA}"/>
    <dgm:cxn modelId="{C43BE7A3-2DF5-4258-854F-B503AE32D643}" type="presOf" srcId="{6DF3838F-3015-44E2-B2AA-32B0D76A1552}" destId="{22DE87D7-0A87-4071-A923-C9F1988ABA9B}" srcOrd="0" destOrd="0" presId="urn:microsoft.com/office/officeart/2005/8/layout/chevron2"/>
    <dgm:cxn modelId="{EC73B5C0-BBF8-4CDC-BE9D-F753322BFC3F}" srcId="{6DF3838F-3015-44E2-B2AA-32B0D76A1552}" destId="{D4D38F50-04F7-4F18-AD79-59ACE5BF61CA}" srcOrd="0" destOrd="0" parTransId="{0A597F68-C97C-45D7-AAED-D7EB65AA78F9}" sibTransId="{3A228835-CF04-4CA4-BE74-8D13B535E2FF}"/>
    <dgm:cxn modelId="{296D8A75-F9EF-447F-AEC6-F0C054E19F25}" type="presOf" srcId="{D4D38F50-04F7-4F18-AD79-59ACE5BF61CA}" destId="{4E2432C1-E412-4628-AE07-FCD42BC526FC}" srcOrd="0" destOrd="0" presId="urn:microsoft.com/office/officeart/2005/8/layout/chevron2"/>
    <dgm:cxn modelId="{57B7E489-B37C-4A24-BA18-DBB374C12415}" type="presOf" srcId="{B52F835E-0D06-40B5-B49A-97FC69445005}" destId="{A81AD6E4-AACB-4471-889B-6592EA1C192D}" srcOrd="0" destOrd="0" presId="urn:microsoft.com/office/officeart/2005/8/layout/chevron2"/>
    <dgm:cxn modelId="{42346EFC-9AD7-4D25-89E8-F35B29D89F0F}" type="presParOf" srcId="{22DE87D7-0A87-4071-A923-C9F1988ABA9B}" destId="{E235B47A-1B5C-49D1-9374-9F3BE80E09ED}" srcOrd="0" destOrd="0" presId="urn:microsoft.com/office/officeart/2005/8/layout/chevron2"/>
    <dgm:cxn modelId="{655C7EF8-DB48-4FD6-A42E-3585D3D6D2CF}" type="presParOf" srcId="{E235B47A-1B5C-49D1-9374-9F3BE80E09ED}" destId="{4E2432C1-E412-4628-AE07-FCD42BC526FC}" srcOrd="0" destOrd="0" presId="urn:microsoft.com/office/officeart/2005/8/layout/chevron2"/>
    <dgm:cxn modelId="{7FCA4B39-577B-4C31-BC05-2E3A233B5558}" type="presParOf" srcId="{E235B47A-1B5C-49D1-9374-9F3BE80E09ED}" destId="{A81AD6E4-AACB-4471-889B-6592EA1C192D}" srcOrd="1" destOrd="0" presId="urn:microsoft.com/office/officeart/2005/8/layout/chevro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34DCED87-4135-42D9-9A20-0A3B6A3F8F8D}">
      <dgm:prSet phldrT="[Texto]"/>
      <dgm:spPr/>
      <dgm:t>
        <a:bodyPr/>
        <a:lstStyle/>
        <a:p>
          <a:r>
            <a:rPr lang="es-MX" dirty="0"/>
            <a:t>Comprobante Fiscal Digital / CFDI</a:t>
          </a:r>
        </a:p>
      </dgm:t>
    </dgm:pt>
    <dgm:pt modelId="{E52480C0-9FA0-4413-99F3-287AEC6FC67A}" type="parTrans" cxnId="{023DF4D6-A20E-4252-BD54-3D90DCEBD4CB}">
      <dgm:prSet/>
      <dgm:spPr/>
      <dgm:t>
        <a:bodyPr/>
        <a:lstStyle/>
        <a:p>
          <a:endParaRPr lang="es-MX"/>
        </a:p>
      </dgm:t>
    </dgm:pt>
    <dgm:pt modelId="{1C71A611-FF94-4B16-A651-04110337C909}" type="sibTrans" cxnId="{023DF4D6-A20E-4252-BD54-3D90DCEBD4CB}">
      <dgm:prSet/>
      <dgm:spPr/>
      <dgm:t>
        <a:bodyPr/>
        <a:lstStyle/>
        <a:p>
          <a:endParaRPr lang="es-MX"/>
        </a:p>
      </dgm:t>
    </dgm:pt>
    <dgm:pt modelId="{AD2CCB64-4B0A-49D1-BB81-095DB7202D8F}">
      <dgm:prSet phldrT="[Texto]"/>
      <dgm:spPr/>
      <dgm:t>
        <a:bodyPr/>
        <a:lstStyle/>
        <a:p>
          <a:r>
            <a:rPr lang="es-MX" dirty="0"/>
            <a:t>Plantilla de Formato Digital</a:t>
          </a:r>
        </a:p>
      </dgm:t>
    </dgm:pt>
    <dgm:pt modelId="{92ED7540-3DF1-4828-80E9-CF584503D65E}" type="parTrans" cxnId="{7DF2C0F5-C84F-4FF4-9822-17554852448D}">
      <dgm:prSet/>
      <dgm:spPr/>
      <dgm:t>
        <a:bodyPr/>
        <a:lstStyle/>
        <a:p>
          <a:endParaRPr lang="es-MX"/>
        </a:p>
      </dgm:t>
    </dgm:pt>
    <dgm:pt modelId="{31FA485A-8079-4C2F-B8C1-19C366692D32}" type="sibTrans" cxnId="{7DF2C0F5-C84F-4FF4-9822-17554852448D}">
      <dgm:prSet/>
      <dgm:spPr/>
      <dgm:t>
        <a:bodyPr/>
        <a:lstStyle/>
        <a:p>
          <a:endParaRPr lang="es-MX"/>
        </a:p>
      </dgm:t>
    </dgm:pt>
    <dgm:pt modelId="{58E98565-9932-4204-AA6D-A70C7BE709BB}">
      <dgm:prSet phldrT="[Texto]"/>
      <dgm:spPr/>
      <dgm:t>
        <a:bodyPr/>
        <a:lstStyle/>
        <a:p>
          <a:r>
            <a:rPr lang="es-MX" dirty="0"/>
            <a:t>Versión del anexo</a:t>
          </a:r>
        </a:p>
      </dgm:t>
    </dgm:pt>
    <dgm:pt modelId="{D137053D-9FEF-4159-8236-815DFF3D2265}" type="parTrans" cxnId="{FEED3529-8886-4E87-AD4A-DAE235E5AF5F}">
      <dgm:prSet/>
      <dgm:spPr/>
      <dgm:t>
        <a:bodyPr/>
        <a:lstStyle/>
        <a:p>
          <a:endParaRPr lang="es-MX"/>
        </a:p>
      </dgm:t>
    </dgm:pt>
    <dgm:pt modelId="{C274DB01-0471-4E91-9B74-6C9A92090491}" type="sibTrans" cxnId="{FEED3529-8886-4E87-AD4A-DAE235E5AF5F}">
      <dgm:prSet/>
      <dgm:spPr/>
      <dgm:t>
        <a:bodyPr/>
        <a:lstStyle/>
        <a:p>
          <a:endParaRPr lang="es-MX"/>
        </a:p>
      </dgm:t>
    </dgm:pt>
    <dgm:pt modelId="{F86F964A-4657-464F-8D8D-909F17C0A0F9}">
      <dgm:prSet phldrT="[Texto]"/>
      <dgm:spPr/>
      <dgm:t>
        <a:bodyPr/>
        <a:lstStyle/>
        <a:p>
          <a:r>
            <a:rPr lang="es-MX" dirty="0">
              <a:solidFill>
                <a:srgbClr val="00B0F0"/>
              </a:solidFill>
            </a:rPr>
            <a:t>Formato_Factura_Global_40</a:t>
          </a:r>
        </a:p>
      </dgm:t>
    </dgm:pt>
    <dgm:pt modelId="{697E8E2B-4550-4DD9-BB47-CC02AEE22E7A}" type="parTrans" cxnId="{A1038E25-A47E-406B-9CFF-D851360AC2B1}">
      <dgm:prSet/>
      <dgm:spPr/>
      <dgm:t>
        <a:bodyPr/>
        <a:lstStyle/>
        <a:p>
          <a:endParaRPr lang="es-MX"/>
        </a:p>
      </dgm:t>
    </dgm:pt>
    <dgm:pt modelId="{1DFD2463-AA51-4233-89EB-9E9450C5B70B}" type="sibTrans" cxnId="{A1038E25-A47E-406B-9CFF-D851360AC2B1}">
      <dgm:prSet/>
      <dgm:spPr/>
      <dgm:t>
        <a:bodyPr/>
        <a:lstStyle/>
        <a:p>
          <a:endParaRPr lang="es-MX"/>
        </a:p>
      </dgm:t>
    </dgm:pt>
    <dgm:pt modelId="{652F07C9-9309-49CE-AB8A-5CC58887AC53}">
      <dgm:prSet phldrT="[Texto]"/>
      <dgm:spPr/>
      <dgm:t>
        <a:bodyPr/>
        <a:lstStyle/>
        <a:p>
          <a:r>
            <a:rPr lang="es-MX" dirty="0">
              <a:solidFill>
                <a:srgbClr val="00B0F0"/>
              </a:solidFill>
            </a:rPr>
            <a:t>4.0</a:t>
          </a:r>
        </a:p>
      </dgm:t>
    </dgm:pt>
    <dgm:pt modelId="{763961D8-19F5-4227-917E-6DCD42C8B57D}" type="parTrans" cxnId="{9D42D2D5-E208-4DAB-AB90-E586327AD10C}">
      <dgm:prSet/>
      <dgm:spPr/>
      <dgm:t>
        <a:bodyPr/>
        <a:lstStyle/>
        <a:p>
          <a:endParaRPr lang="es-MX"/>
        </a:p>
      </dgm:t>
    </dgm:pt>
    <dgm:pt modelId="{5E000921-CE44-4605-9702-48ECEE49A4A9}" type="sibTrans" cxnId="{9D42D2D5-E208-4DAB-AB90-E586327AD10C}">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D9579CC2-0F2A-443C-91CD-2B69D128F47F}" type="pres">
      <dgm:prSet presAssocID="{34DCED87-4135-42D9-9A20-0A3B6A3F8F8D}" presName="composite" presStyleCnt="0"/>
      <dgm:spPr/>
    </dgm:pt>
    <dgm:pt modelId="{8053880B-2A0C-4AAD-A235-8827A1C572D5}" type="pres">
      <dgm:prSet presAssocID="{34DCED87-4135-42D9-9A20-0A3B6A3F8F8D}" presName="parentText" presStyleLbl="alignNode1" presStyleIdx="0" presStyleCnt="1">
        <dgm:presLayoutVars>
          <dgm:chMax val="1"/>
          <dgm:bulletEnabled val="1"/>
        </dgm:presLayoutVars>
      </dgm:prSet>
      <dgm:spPr/>
      <dgm:t>
        <a:bodyPr/>
        <a:lstStyle/>
        <a:p>
          <a:endParaRPr lang="es-MX"/>
        </a:p>
      </dgm:t>
    </dgm:pt>
    <dgm:pt modelId="{8AAEFBEA-E46D-45B7-8CBC-0B4A1126AC65}" type="pres">
      <dgm:prSet presAssocID="{34DCED87-4135-42D9-9A20-0A3B6A3F8F8D}" presName="descendantText" presStyleLbl="alignAcc1" presStyleIdx="0" presStyleCnt="1">
        <dgm:presLayoutVars>
          <dgm:bulletEnabled val="1"/>
        </dgm:presLayoutVars>
      </dgm:prSet>
      <dgm:spPr/>
      <dgm:t>
        <a:bodyPr/>
        <a:lstStyle/>
        <a:p>
          <a:endParaRPr lang="es-MX"/>
        </a:p>
      </dgm:t>
    </dgm:pt>
  </dgm:ptLst>
  <dgm:cxnLst>
    <dgm:cxn modelId="{7DF2C0F5-C84F-4FF4-9822-17554852448D}" srcId="{34DCED87-4135-42D9-9A20-0A3B6A3F8F8D}" destId="{AD2CCB64-4B0A-49D1-BB81-095DB7202D8F}" srcOrd="0" destOrd="0" parTransId="{92ED7540-3DF1-4828-80E9-CF584503D65E}" sibTransId="{31FA485A-8079-4C2F-B8C1-19C366692D32}"/>
    <dgm:cxn modelId="{053D65C1-06C3-4373-984F-0C1E14D46E75}" type="presOf" srcId="{F86F964A-4657-464F-8D8D-909F17C0A0F9}" destId="{8AAEFBEA-E46D-45B7-8CBC-0B4A1126AC65}" srcOrd="0" destOrd="1" presId="urn:microsoft.com/office/officeart/2005/8/layout/chevron2"/>
    <dgm:cxn modelId="{023DF4D6-A20E-4252-BD54-3D90DCEBD4CB}" srcId="{6DF3838F-3015-44E2-B2AA-32B0D76A1552}" destId="{34DCED87-4135-42D9-9A20-0A3B6A3F8F8D}" srcOrd="0" destOrd="0" parTransId="{E52480C0-9FA0-4413-99F3-287AEC6FC67A}" sibTransId="{1C71A611-FF94-4B16-A651-04110337C909}"/>
    <dgm:cxn modelId="{9D42D2D5-E208-4DAB-AB90-E586327AD10C}" srcId="{58E98565-9932-4204-AA6D-A70C7BE709BB}" destId="{652F07C9-9309-49CE-AB8A-5CC58887AC53}" srcOrd="0" destOrd="0" parTransId="{763961D8-19F5-4227-917E-6DCD42C8B57D}" sibTransId="{5E000921-CE44-4605-9702-48ECEE49A4A9}"/>
    <dgm:cxn modelId="{EDE56B1B-8424-452C-A2B5-D78A07A34D82}" type="presOf" srcId="{58E98565-9932-4204-AA6D-A70C7BE709BB}" destId="{8AAEFBEA-E46D-45B7-8CBC-0B4A1126AC65}" srcOrd="0" destOrd="2" presId="urn:microsoft.com/office/officeart/2005/8/layout/chevron2"/>
    <dgm:cxn modelId="{0745108C-8552-4822-A503-89C6BFC5239D}" type="presOf" srcId="{652F07C9-9309-49CE-AB8A-5CC58887AC53}" destId="{8AAEFBEA-E46D-45B7-8CBC-0B4A1126AC65}" srcOrd="0" destOrd="3" presId="urn:microsoft.com/office/officeart/2005/8/layout/chevron2"/>
    <dgm:cxn modelId="{A1038E25-A47E-406B-9CFF-D851360AC2B1}" srcId="{AD2CCB64-4B0A-49D1-BB81-095DB7202D8F}" destId="{F86F964A-4657-464F-8D8D-909F17C0A0F9}" srcOrd="0" destOrd="0" parTransId="{697E8E2B-4550-4DD9-BB47-CC02AEE22E7A}" sibTransId="{1DFD2463-AA51-4233-89EB-9E9450C5B70B}"/>
    <dgm:cxn modelId="{7A5090B3-BEE4-4707-9349-0EA04F5E267B}" type="presOf" srcId="{34DCED87-4135-42D9-9A20-0A3B6A3F8F8D}" destId="{8053880B-2A0C-4AAD-A235-8827A1C572D5}" srcOrd="0" destOrd="0" presId="urn:microsoft.com/office/officeart/2005/8/layout/chevron2"/>
    <dgm:cxn modelId="{CCAA20C9-9835-432A-A832-809D48866389}" type="presOf" srcId="{AD2CCB64-4B0A-49D1-BB81-095DB7202D8F}" destId="{8AAEFBEA-E46D-45B7-8CBC-0B4A1126AC65}" srcOrd="0" destOrd="0" presId="urn:microsoft.com/office/officeart/2005/8/layout/chevron2"/>
    <dgm:cxn modelId="{FEED3529-8886-4E87-AD4A-DAE235E5AF5F}" srcId="{34DCED87-4135-42D9-9A20-0A3B6A3F8F8D}" destId="{58E98565-9932-4204-AA6D-A70C7BE709BB}" srcOrd="1" destOrd="0" parTransId="{D137053D-9FEF-4159-8236-815DFF3D2265}" sibTransId="{C274DB01-0471-4E91-9B74-6C9A92090491}"/>
    <dgm:cxn modelId="{C43BE7A3-2DF5-4258-854F-B503AE32D643}" type="presOf" srcId="{6DF3838F-3015-44E2-B2AA-32B0D76A1552}" destId="{22DE87D7-0A87-4071-A923-C9F1988ABA9B}" srcOrd="0" destOrd="0" presId="urn:microsoft.com/office/officeart/2005/8/layout/chevron2"/>
    <dgm:cxn modelId="{5FBAD912-C568-4EB8-B7CD-1712403F304B}" type="presParOf" srcId="{22DE87D7-0A87-4071-A923-C9F1988ABA9B}" destId="{D9579CC2-0F2A-443C-91CD-2B69D128F47F}" srcOrd="0" destOrd="0" presId="urn:microsoft.com/office/officeart/2005/8/layout/chevron2"/>
    <dgm:cxn modelId="{042BC775-64EA-4C42-87B5-3FA1D8CB2BF9}" type="presParOf" srcId="{D9579CC2-0F2A-443C-91CD-2B69D128F47F}" destId="{8053880B-2A0C-4AAD-A235-8827A1C572D5}" srcOrd="0" destOrd="0" presId="urn:microsoft.com/office/officeart/2005/8/layout/chevron2"/>
    <dgm:cxn modelId="{ABCAF366-FFCA-4AE5-931B-223F34831DA0}" type="presParOf" srcId="{D9579CC2-0F2A-443C-91CD-2B69D128F47F}" destId="{8AAEFBEA-E46D-45B7-8CBC-0B4A1126AC6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DF3838F-3015-44E2-B2AA-32B0D76A155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s-MX"/>
        </a:p>
      </dgm:t>
    </dgm:pt>
    <dgm:pt modelId="{9ADD273E-780C-4028-9289-305AE1A4A259}">
      <dgm:prSet/>
      <dgm:spPr/>
      <dgm:t>
        <a:bodyPr/>
        <a:lstStyle/>
        <a:p>
          <a:r>
            <a:rPr lang="es-MX" dirty="0"/>
            <a:t>Datos generales</a:t>
          </a:r>
        </a:p>
      </dgm:t>
    </dgm:pt>
    <dgm:pt modelId="{5814DD11-701F-45DC-8C83-954F0FE241D1}" type="parTrans" cxnId="{DE9A0EE9-D1B2-4944-9349-6ACE4DF067AE}">
      <dgm:prSet/>
      <dgm:spPr/>
      <dgm:t>
        <a:bodyPr/>
        <a:lstStyle/>
        <a:p>
          <a:endParaRPr lang="es-MX"/>
        </a:p>
      </dgm:t>
    </dgm:pt>
    <dgm:pt modelId="{05678EE8-CDB2-41DE-B965-0282A08C33B1}" type="sibTrans" cxnId="{DE9A0EE9-D1B2-4944-9349-6ACE4DF067AE}">
      <dgm:prSet/>
      <dgm:spPr/>
      <dgm:t>
        <a:bodyPr/>
        <a:lstStyle/>
        <a:p>
          <a:endParaRPr lang="es-MX"/>
        </a:p>
      </dgm:t>
    </dgm:pt>
    <dgm:pt modelId="{5B714FFF-AF27-413E-89DA-6457637ECEF4}">
      <dgm:prSet/>
      <dgm:spPr/>
      <dgm:t>
        <a:bodyPr/>
        <a:lstStyle/>
        <a:p>
          <a:r>
            <a:rPr lang="es-MX" sz="1900" kern="1200" dirty="0"/>
            <a:t>Nombre</a:t>
          </a:r>
        </a:p>
      </dgm:t>
    </dgm:pt>
    <dgm:pt modelId="{FBE1FED6-54CE-41C3-A4C9-863F62DB2265}" type="parTrans" cxnId="{636FB60B-252B-4C0A-BE2B-056A2AEC62B9}">
      <dgm:prSet/>
      <dgm:spPr/>
      <dgm:t>
        <a:bodyPr/>
        <a:lstStyle/>
        <a:p>
          <a:endParaRPr lang="es-MX"/>
        </a:p>
      </dgm:t>
    </dgm:pt>
    <dgm:pt modelId="{50751761-7C1E-480A-A783-2ADE320876DF}" type="sibTrans" cxnId="{636FB60B-252B-4C0A-BE2B-056A2AEC62B9}">
      <dgm:prSet/>
      <dgm:spPr/>
      <dgm:t>
        <a:bodyPr/>
        <a:lstStyle/>
        <a:p>
          <a:endParaRPr lang="es-MX"/>
        </a:p>
      </dgm:t>
    </dgm:pt>
    <dgm:pt modelId="{0C09E286-E971-48D7-BD1A-0624F7074EB7}">
      <dgm:prSet/>
      <dgm:spPr/>
      <dgm:t>
        <a:bodyPr/>
        <a:lstStyle/>
        <a:p>
          <a:r>
            <a:rPr lang="es-MX" sz="1900" kern="1200" dirty="0"/>
            <a:t>PUBLICO EN GENERAL (</a:t>
          </a:r>
          <a:r>
            <a:rPr lang="es-MX" sz="1900" kern="1200" dirty="0" smtClean="0"/>
            <a:t>mayúsculas así se debe capturar)</a:t>
          </a:r>
          <a:endParaRPr lang="es-MX" sz="1900" kern="1200" dirty="0"/>
        </a:p>
      </dgm:t>
    </dgm:pt>
    <dgm:pt modelId="{3E046770-D1F7-461C-AA42-8152740B7F39}" type="parTrans" cxnId="{1F696E11-188C-4F5E-B609-013AC096EF8A}">
      <dgm:prSet/>
      <dgm:spPr/>
      <dgm:t>
        <a:bodyPr/>
        <a:lstStyle/>
        <a:p>
          <a:endParaRPr lang="es-MX"/>
        </a:p>
      </dgm:t>
    </dgm:pt>
    <dgm:pt modelId="{1BEF00DD-3DC2-458C-A470-20A536C4E24D}" type="sibTrans" cxnId="{1F696E11-188C-4F5E-B609-013AC096EF8A}">
      <dgm:prSet/>
      <dgm:spPr/>
      <dgm:t>
        <a:bodyPr/>
        <a:lstStyle/>
        <a:p>
          <a:endParaRPr lang="es-MX"/>
        </a:p>
      </dgm:t>
    </dgm:pt>
    <dgm:pt modelId="{4F013866-E878-4BB9-808F-CA9779EE7A33}">
      <dgm:prSet/>
      <dgm:spPr/>
      <dgm:t>
        <a:bodyPr/>
        <a:lstStyle/>
        <a:p>
          <a:r>
            <a:rPr lang="es-MX" sz="1900" kern="1200" dirty="0"/>
            <a:t>RFC</a:t>
          </a:r>
        </a:p>
      </dgm:t>
    </dgm:pt>
    <dgm:pt modelId="{A49EDA32-93D3-4B86-BB79-18D5E498039D}" type="parTrans" cxnId="{2F84CFD4-4374-427E-94F7-C64EA99B7495}">
      <dgm:prSet/>
      <dgm:spPr/>
      <dgm:t>
        <a:bodyPr/>
        <a:lstStyle/>
        <a:p>
          <a:endParaRPr lang="es-MX"/>
        </a:p>
      </dgm:t>
    </dgm:pt>
    <dgm:pt modelId="{0C13967D-7EC8-4ECB-B040-02FAB0FA8FFD}" type="sibTrans" cxnId="{2F84CFD4-4374-427E-94F7-C64EA99B7495}">
      <dgm:prSet/>
      <dgm:spPr/>
      <dgm:t>
        <a:bodyPr/>
        <a:lstStyle/>
        <a:p>
          <a:endParaRPr lang="es-MX"/>
        </a:p>
      </dgm:t>
    </dgm:pt>
    <dgm:pt modelId="{DD795255-0F6A-4832-9FC5-8D4F5680F916}">
      <dgm:prSet/>
      <dgm:spPr/>
      <dgm:t>
        <a:bodyPr/>
        <a:lstStyle/>
        <a:p>
          <a:r>
            <a:rPr lang="es-MX" sz="1900" kern="1200" dirty="0"/>
            <a:t>XAXX010101000</a:t>
          </a:r>
        </a:p>
      </dgm:t>
    </dgm:pt>
    <dgm:pt modelId="{567F8FA9-3966-433C-9D6A-66F49438AAE8}" type="parTrans" cxnId="{DE497F0A-96C8-4C33-BE96-F52990F5BB8A}">
      <dgm:prSet/>
      <dgm:spPr/>
      <dgm:t>
        <a:bodyPr/>
        <a:lstStyle/>
        <a:p>
          <a:endParaRPr lang="es-MX"/>
        </a:p>
      </dgm:t>
    </dgm:pt>
    <dgm:pt modelId="{4D06C015-4627-433E-8BF6-9B33971075C7}" type="sibTrans" cxnId="{DE497F0A-96C8-4C33-BE96-F52990F5BB8A}">
      <dgm:prSet/>
      <dgm:spPr/>
      <dgm:t>
        <a:bodyPr/>
        <a:lstStyle/>
        <a:p>
          <a:endParaRPr lang="es-MX"/>
        </a:p>
      </dgm:t>
    </dgm:pt>
    <dgm:pt modelId="{70854871-B084-4CE8-A88D-533B577367FC}">
      <dgm:prSet/>
      <dgm:spPr/>
      <dgm:t>
        <a:bodyPr/>
        <a:lstStyle/>
        <a:p>
          <a:r>
            <a:rPr lang="es-MX" sz="1900" kern="1200" dirty="0"/>
            <a:t>Régimen fiscal</a:t>
          </a:r>
        </a:p>
      </dgm:t>
    </dgm:pt>
    <dgm:pt modelId="{C85C864D-8806-4BA7-A223-57E1613067A5}" type="parTrans" cxnId="{21BF19B7-B239-46F7-B333-58DC21388D35}">
      <dgm:prSet/>
      <dgm:spPr/>
      <dgm:t>
        <a:bodyPr/>
        <a:lstStyle/>
        <a:p>
          <a:endParaRPr lang="es-MX"/>
        </a:p>
      </dgm:t>
    </dgm:pt>
    <dgm:pt modelId="{BC97BC03-3E5E-4AD4-B757-AF9888E19041}" type="sibTrans" cxnId="{21BF19B7-B239-46F7-B333-58DC21388D35}">
      <dgm:prSet/>
      <dgm:spPr/>
      <dgm:t>
        <a:bodyPr/>
        <a:lstStyle/>
        <a:p>
          <a:endParaRPr lang="es-MX"/>
        </a:p>
      </dgm:t>
    </dgm:pt>
    <dgm:pt modelId="{2147C417-A275-46A6-B4A2-A262D1E08B49}">
      <dgm:prSet/>
      <dgm:spPr/>
      <dgm:t>
        <a:bodyPr/>
        <a:lstStyle/>
        <a:p>
          <a:r>
            <a:rPr lang="es-MX" sz="1900" kern="1200" dirty="0"/>
            <a:t>616 Sin obligaciones fiscales</a:t>
          </a:r>
        </a:p>
      </dgm:t>
    </dgm:pt>
    <dgm:pt modelId="{1E9D1F49-A25E-4414-A97B-259FE4D8D76A}" type="parTrans" cxnId="{0FD4D6E8-BC20-4DA1-B2B2-5FFDB6D1E75F}">
      <dgm:prSet/>
      <dgm:spPr/>
      <dgm:t>
        <a:bodyPr/>
        <a:lstStyle/>
        <a:p>
          <a:endParaRPr lang="es-MX"/>
        </a:p>
      </dgm:t>
    </dgm:pt>
    <dgm:pt modelId="{E3D6C33F-8670-4583-8A2C-81969B9FA654}" type="sibTrans" cxnId="{0FD4D6E8-BC20-4DA1-B2B2-5FFDB6D1E75F}">
      <dgm:prSet/>
      <dgm:spPr/>
      <dgm:t>
        <a:bodyPr/>
        <a:lstStyle/>
        <a:p>
          <a:endParaRPr lang="es-MX"/>
        </a:p>
      </dgm:t>
    </dgm:pt>
    <dgm:pt modelId="{39A92BFD-30F2-43B4-87DE-554AD835E45F}">
      <dgm:prSet/>
      <dgm:spPr/>
      <dgm:t>
        <a:bodyPr/>
        <a:lstStyle/>
        <a:p>
          <a:r>
            <a:rPr lang="es-MX" sz="1900" kern="1200" dirty="0"/>
            <a:t>Mismo código postal del Emisor</a:t>
          </a:r>
        </a:p>
      </dgm:t>
    </dgm:pt>
    <dgm:pt modelId="{6FA5BD5D-7B2B-4CFD-84A9-A0242FE54E7B}" type="parTrans" cxnId="{64712A61-8EF0-454D-9830-3BEB2D227C4C}">
      <dgm:prSet/>
      <dgm:spPr/>
      <dgm:t>
        <a:bodyPr/>
        <a:lstStyle/>
        <a:p>
          <a:endParaRPr lang="es-MX"/>
        </a:p>
      </dgm:t>
    </dgm:pt>
    <dgm:pt modelId="{24E5EB35-CC8C-45DB-8113-39267C18E7A0}" type="sibTrans" cxnId="{64712A61-8EF0-454D-9830-3BEB2D227C4C}">
      <dgm:prSet/>
      <dgm:spPr/>
      <dgm:t>
        <a:bodyPr/>
        <a:lstStyle/>
        <a:p>
          <a:endParaRPr lang="es-MX"/>
        </a:p>
      </dgm:t>
    </dgm:pt>
    <dgm:pt modelId="{2BA83794-34E8-492B-AF65-B31B849C95FA}">
      <dgm:prSet/>
      <dgm:spPr/>
      <dgm:t>
        <a:bodyPr/>
        <a:lstStyle/>
        <a:p>
          <a:r>
            <a:rPr lang="es-MX" sz="1900" kern="1200" dirty="0"/>
            <a:t>Uso del CFDI</a:t>
          </a:r>
        </a:p>
      </dgm:t>
    </dgm:pt>
    <dgm:pt modelId="{FD1670B3-4302-46E6-AB09-D1F3881BE701}" type="parTrans" cxnId="{FEB7EB5C-E3AD-4181-862F-3AA9EFF9F9DD}">
      <dgm:prSet/>
      <dgm:spPr/>
      <dgm:t>
        <a:bodyPr/>
        <a:lstStyle/>
        <a:p>
          <a:endParaRPr lang="es-MX"/>
        </a:p>
      </dgm:t>
    </dgm:pt>
    <dgm:pt modelId="{FD473976-440D-4DD3-BA88-BFA0FE7EC1B2}" type="sibTrans" cxnId="{FEB7EB5C-E3AD-4181-862F-3AA9EFF9F9DD}">
      <dgm:prSet/>
      <dgm:spPr/>
      <dgm:t>
        <a:bodyPr/>
        <a:lstStyle/>
        <a:p>
          <a:endParaRPr lang="es-MX"/>
        </a:p>
      </dgm:t>
    </dgm:pt>
    <dgm:pt modelId="{3E88AC04-5372-4FB2-93A5-088924F2594F}">
      <dgm:prSet/>
      <dgm:spPr/>
      <dgm:t>
        <a:bodyPr/>
        <a:lstStyle/>
        <a:p>
          <a:r>
            <a:rPr lang="es-MX" sz="1900" kern="1200" dirty="0"/>
            <a:t>S01 Sin efectos fiscales (nueva clave)</a:t>
          </a:r>
        </a:p>
      </dgm:t>
    </dgm:pt>
    <dgm:pt modelId="{3ADAC0DD-A232-48FD-95AB-7772B841F601}" type="parTrans" cxnId="{B856ABD5-62C7-401D-9295-AC4E9C9E3D51}">
      <dgm:prSet/>
      <dgm:spPr/>
      <dgm:t>
        <a:bodyPr/>
        <a:lstStyle/>
        <a:p>
          <a:endParaRPr lang="es-MX"/>
        </a:p>
      </dgm:t>
    </dgm:pt>
    <dgm:pt modelId="{99CEE92F-B9FB-4556-B70E-588AC757441A}" type="sibTrans" cxnId="{B856ABD5-62C7-401D-9295-AC4E9C9E3D51}">
      <dgm:prSet/>
      <dgm:spPr/>
      <dgm:t>
        <a:bodyPr/>
        <a:lstStyle/>
        <a:p>
          <a:endParaRPr lang="es-MX"/>
        </a:p>
      </dgm:t>
    </dgm:pt>
    <dgm:pt modelId="{595FC231-77E8-4F8E-8641-0C401C44D5FA}">
      <dgm:prSet/>
      <dgm:spPr/>
      <dgm:t>
        <a:bodyPr/>
        <a:lstStyle/>
        <a:p>
          <a:r>
            <a:rPr lang="es-MX" sz="1900" kern="1200" dirty="0"/>
            <a:t>Código Postal</a:t>
          </a:r>
        </a:p>
      </dgm:t>
    </dgm:pt>
    <dgm:pt modelId="{8FAD4576-5E4B-4BF4-B5AC-809878207EF4}" type="parTrans" cxnId="{D759AB31-A8A8-48B2-B66D-2823126DC555}">
      <dgm:prSet/>
      <dgm:spPr/>
      <dgm:t>
        <a:bodyPr/>
        <a:lstStyle/>
        <a:p>
          <a:endParaRPr lang="es-MX"/>
        </a:p>
      </dgm:t>
    </dgm:pt>
    <dgm:pt modelId="{2ED130A2-7865-450B-A76A-317AA03104C0}" type="sibTrans" cxnId="{D759AB31-A8A8-48B2-B66D-2823126DC555}">
      <dgm:prSet/>
      <dgm:spPr/>
      <dgm:t>
        <a:bodyPr/>
        <a:lstStyle/>
        <a:p>
          <a:endParaRPr lang="es-MX"/>
        </a:p>
      </dgm:t>
    </dgm:pt>
    <dgm:pt modelId="{22DE87D7-0A87-4071-A923-C9F1988ABA9B}" type="pres">
      <dgm:prSet presAssocID="{6DF3838F-3015-44E2-B2AA-32B0D76A1552}" presName="linearFlow" presStyleCnt="0">
        <dgm:presLayoutVars>
          <dgm:dir/>
          <dgm:animLvl val="lvl"/>
          <dgm:resizeHandles val="exact"/>
        </dgm:presLayoutVars>
      </dgm:prSet>
      <dgm:spPr/>
      <dgm:t>
        <a:bodyPr/>
        <a:lstStyle/>
        <a:p>
          <a:endParaRPr lang="es-MX"/>
        </a:p>
      </dgm:t>
    </dgm:pt>
    <dgm:pt modelId="{457B3A25-6CFE-4486-A547-19E46DE059F8}" type="pres">
      <dgm:prSet presAssocID="{9ADD273E-780C-4028-9289-305AE1A4A259}" presName="composite" presStyleCnt="0"/>
      <dgm:spPr/>
    </dgm:pt>
    <dgm:pt modelId="{2884B5F3-5BD7-4B49-8B6F-E971E81380A9}" type="pres">
      <dgm:prSet presAssocID="{9ADD273E-780C-4028-9289-305AE1A4A259}" presName="parentText" presStyleLbl="alignNode1" presStyleIdx="0" presStyleCnt="1">
        <dgm:presLayoutVars>
          <dgm:chMax val="1"/>
          <dgm:bulletEnabled val="1"/>
        </dgm:presLayoutVars>
      </dgm:prSet>
      <dgm:spPr/>
      <dgm:t>
        <a:bodyPr/>
        <a:lstStyle/>
        <a:p>
          <a:endParaRPr lang="es-MX"/>
        </a:p>
      </dgm:t>
    </dgm:pt>
    <dgm:pt modelId="{DAD21BB9-92F9-4FA4-8CB1-0752CBC181D5}" type="pres">
      <dgm:prSet presAssocID="{9ADD273E-780C-4028-9289-305AE1A4A259}" presName="descendantText" presStyleLbl="alignAcc1" presStyleIdx="0" presStyleCnt="1" custScaleY="175302">
        <dgm:presLayoutVars>
          <dgm:bulletEnabled val="1"/>
        </dgm:presLayoutVars>
      </dgm:prSet>
      <dgm:spPr/>
      <dgm:t>
        <a:bodyPr/>
        <a:lstStyle/>
        <a:p>
          <a:endParaRPr lang="es-MX"/>
        </a:p>
      </dgm:t>
    </dgm:pt>
  </dgm:ptLst>
  <dgm:cxnLst>
    <dgm:cxn modelId="{F16DDDAD-B013-4791-9F1E-64F619B7FAB7}" type="presOf" srcId="{70854871-B084-4CE8-A88D-533B577367FC}" destId="{DAD21BB9-92F9-4FA4-8CB1-0752CBC181D5}" srcOrd="0" destOrd="4" presId="urn:microsoft.com/office/officeart/2005/8/layout/chevron2"/>
    <dgm:cxn modelId="{C43BE7A3-2DF5-4258-854F-B503AE32D643}" type="presOf" srcId="{6DF3838F-3015-44E2-B2AA-32B0D76A1552}" destId="{22DE87D7-0A87-4071-A923-C9F1988ABA9B}" srcOrd="0" destOrd="0" presId="urn:microsoft.com/office/officeart/2005/8/layout/chevron2"/>
    <dgm:cxn modelId="{B460DCFE-104F-4ACA-9870-154A001147CA}" type="presOf" srcId="{39A92BFD-30F2-43B4-87DE-554AD835E45F}" destId="{DAD21BB9-92F9-4FA4-8CB1-0752CBC181D5}" srcOrd="0" destOrd="9" presId="urn:microsoft.com/office/officeart/2005/8/layout/chevron2"/>
    <dgm:cxn modelId="{64712A61-8EF0-454D-9830-3BEB2D227C4C}" srcId="{595FC231-77E8-4F8E-8641-0C401C44D5FA}" destId="{39A92BFD-30F2-43B4-87DE-554AD835E45F}" srcOrd="0" destOrd="0" parTransId="{6FA5BD5D-7B2B-4CFD-84A9-A0242FE54E7B}" sibTransId="{24E5EB35-CC8C-45DB-8113-39267C18E7A0}"/>
    <dgm:cxn modelId="{A427D98C-B57C-4266-B3AD-B2C8D828196F}" type="presOf" srcId="{595FC231-77E8-4F8E-8641-0C401C44D5FA}" destId="{DAD21BB9-92F9-4FA4-8CB1-0752CBC181D5}" srcOrd="0" destOrd="8" presId="urn:microsoft.com/office/officeart/2005/8/layout/chevron2"/>
    <dgm:cxn modelId="{34CD21E9-75C5-475E-B2AE-23E902589446}" type="presOf" srcId="{0C09E286-E971-48D7-BD1A-0624F7074EB7}" destId="{DAD21BB9-92F9-4FA4-8CB1-0752CBC181D5}" srcOrd="0" destOrd="1" presId="urn:microsoft.com/office/officeart/2005/8/layout/chevron2"/>
    <dgm:cxn modelId="{1F696E11-188C-4F5E-B609-013AC096EF8A}" srcId="{5B714FFF-AF27-413E-89DA-6457637ECEF4}" destId="{0C09E286-E971-48D7-BD1A-0624F7074EB7}" srcOrd="0" destOrd="0" parTransId="{3E046770-D1F7-461C-AA42-8152740B7F39}" sibTransId="{1BEF00DD-3DC2-458C-A470-20A536C4E24D}"/>
    <dgm:cxn modelId="{0FD4D6E8-BC20-4DA1-B2B2-5FFDB6D1E75F}" srcId="{70854871-B084-4CE8-A88D-533B577367FC}" destId="{2147C417-A275-46A6-B4A2-A262D1E08B49}" srcOrd="0" destOrd="0" parTransId="{1E9D1F49-A25E-4414-A97B-259FE4D8D76A}" sibTransId="{E3D6C33F-8670-4583-8A2C-81969B9FA654}"/>
    <dgm:cxn modelId="{E1C84524-DB79-4EC5-8289-932D31B621C3}" type="presOf" srcId="{DD795255-0F6A-4832-9FC5-8D4F5680F916}" destId="{DAD21BB9-92F9-4FA4-8CB1-0752CBC181D5}" srcOrd="0" destOrd="3" presId="urn:microsoft.com/office/officeart/2005/8/layout/chevron2"/>
    <dgm:cxn modelId="{AEA2686C-7F9C-4BED-97DC-BBAEC0FFF544}" type="presOf" srcId="{9ADD273E-780C-4028-9289-305AE1A4A259}" destId="{2884B5F3-5BD7-4B49-8B6F-E971E81380A9}" srcOrd="0" destOrd="0" presId="urn:microsoft.com/office/officeart/2005/8/layout/chevron2"/>
    <dgm:cxn modelId="{0C5BE4F8-F11C-4356-B870-52469FA21F7F}" type="presOf" srcId="{3E88AC04-5372-4FB2-93A5-088924F2594F}" destId="{DAD21BB9-92F9-4FA4-8CB1-0752CBC181D5}" srcOrd="0" destOrd="7" presId="urn:microsoft.com/office/officeart/2005/8/layout/chevron2"/>
    <dgm:cxn modelId="{D759AB31-A8A8-48B2-B66D-2823126DC555}" srcId="{9ADD273E-780C-4028-9289-305AE1A4A259}" destId="{595FC231-77E8-4F8E-8641-0C401C44D5FA}" srcOrd="4" destOrd="0" parTransId="{8FAD4576-5E4B-4BF4-B5AC-809878207EF4}" sibTransId="{2ED130A2-7865-450B-A76A-317AA03104C0}"/>
    <dgm:cxn modelId="{6A03CD14-AB56-4964-9252-8E8834B02808}" type="presOf" srcId="{5B714FFF-AF27-413E-89DA-6457637ECEF4}" destId="{DAD21BB9-92F9-4FA4-8CB1-0752CBC181D5}" srcOrd="0" destOrd="0" presId="urn:microsoft.com/office/officeart/2005/8/layout/chevron2"/>
    <dgm:cxn modelId="{6BF796EB-1EB9-419D-A1E0-168486E40BEC}" type="presOf" srcId="{2147C417-A275-46A6-B4A2-A262D1E08B49}" destId="{DAD21BB9-92F9-4FA4-8CB1-0752CBC181D5}" srcOrd="0" destOrd="5" presId="urn:microsoft.com/office/officeart/2005/8/layout/chevron2"/>
    <dgm:cxn modelId="{137AEA72-F52D-400A-9421-386BD666C3F1}" type="presOf" srcId="{2BA83794-34E8-492B-AF65-B31B849C95FA}" destId="{DAD21BB9-92F9-4FA4-8CB1-0752CBC181D5}" srcOrd="0" destOrd="6" presId="urn:microsoft.com/office/officeart/2005/8/layout/chevron2"/>
    <dgm:cxn modelId="{1F3D0CE4-9E7D-4E90-BBB5-FEFF82682ADC}" type="presOf" srcId="{4F013866-E878-4BB9-808F-CA9779EE7A33}" destId="{DAD21BB9-92F9-4FA4-8CB1-0752CBC181D5}" srcOrd="0" destOrd="2" presId="urn:microsoft.com/office/officeart/2005/8/layout/chevron2"/>
    <dgm:cxn modelId="{636FB60B-252B-4C0A-BE2B-056A2AEC62B9}" srcId="{9ADD273E-780C-4028-9289-305AE1A4A259}" destId="{5B714FFF-AF27-413E-89DA-6457637ECEF4}" srcOrd="0" destOrd="0" parTransId="{FBE1FED6-54CE-41C3-A4C9-863F62DB2265}" sibTransId="{50751761-7C1E-480A-A783-2ADE320876DF}"/>
    <dgm:cxn modelId="{21BF19B7-B239-46F7-B333-58DC21388D35}" srcId="{9ADD273E-780C-4028-9289-305AE1A4A259}" destId="{70854871-B084-4CE8-A88D-533B577367FC}" srcOrd="2" destOrd="0" parTransId="{C85C864D-8806-4BA7-A223-57E1613067A5}" sibTransId="{BC97BC03-3E5E-4AD4-B757-AF9888E19041}"/>
    <dgm:cxn modelId="{B856ABD5-62C7-401D-9295-AC4E9C9E3D51}" srcId="{2BA83794-34E8-492B-AF65-B31B849C95FA}" destId="{3E88AC04-5372-4FB2-93A5-088924F2594F}" srcOrd="0" destOrd="0" parTransId="{3ADAC0DD-A232-48FD-95AB-7772B841F601}" sibTransId="{99CEE92F-B9FB-4556-B70E-588AC757441A}"/>
    <dgm:cxn modelId="{DE9A0EE9-D1B2-4944-9349-6ACE4DF067AE}" srcId="{6DF3838F-3015-44E2-B2AA-32B0D76A1552}" destId="{9ADD273E-780C-4028-9289-305AE1A4A259}" srcOrd="0" destOrd="0" parTransId="{5814DD11-701F-45DC-8C83-954F0FE241D1}" sibTransId="{05678EE8-CDB2-41DE-B965-0282A08C33B1}"/>
    <dgm:cxn modelId="{DE497F0A-96C8-4C33-BE96-F52990F5BB8A}" srcId="{4F013866-E878-4BB9-808F-CA9779EE7A33}" destId="{DD795255-0F6A-4832-9FC5-8D4F5680F916}" srcOrd="0" destOrd="0" parTransId="{567F8FA9-3966-433C-9D6A-66F49438AAE8}" sibTransId="{4D06C015-4627-433E-8BF6-9B33971075C7}"/>
    <dgm:cxn modelId="{2F84CFD4-4374-427E-94F7-C64EA99B7495}" srcId="{9ADD273E-780C-4028-9289-305AE1A4A259}" destId="{4F013866-E878-4BB9-808F-CA9779EE7A33}" srcOrd="1" destOrd="0" parTransId="{A49EDA32-93D3-4B86-BB79-18D5E498039D}" sibTransId="{0C13967D-7EC8-4ECB-B040-02FAB0FA8FFD}"/>
    <dgm:cxn modelId="{FEB7EB5C-E3AD-4181-862F-3AA9EFF9F9DD}" srcId="{9ADD273E-780C-4028-9289-305AE1A4A259}" destId="{2BA83794-34E8-492B-AF65-B31B849C95FA}" srcOrd="3" destOrd="0" parTransId="{FD1670B3-4302-46E6-AB09-D1F3881BE701}" sibTransId="{FD473976-440D-4DD3-BA88-BFA0FE7EC1B2}"/>
    <dgm:cxn modelId="{50094595-6A21-455D-9115-FD1BCD74467A}" type="presParOf" srcId="{22DE87D7-0A87-4071-A923-C9F1988ABA9B}" destId="{457B3A25-6CFE-4486-A547-19E46DE059F8}" srcOrd="0" destOrd="0" presId="urn:microsoft.com/office/officeart/2005/8/layout/chevron2"/>
    <dgm:cxn modelId="{F9D18EB9-B9DA-4ED6-A2B1-04391D20C7BF}" type="presParOf" srcId="{457B3A25-6CFE-4486-A547-19E46DE059F8}" destId="{2884B5F3-5BD7-4B49-8B6F-E971E81380A9}" srcOrd="0" destOrd="0" presId="urn:microsoft.com/office/officeart/2005/8/layout/chevron2"/>
    <dgm:cxn modelId="{81E86182-6115-4D3B-9CD5-ECA763BA80F8}" type="presParOf" srcId="{457B3A25-6CFE-4486-A547-19E46DE059F8}" destId="{DAD21BB9-92F9-4FA4-8CB1-0752CBC181D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3A4A9-A95F-4C19-BCD6-A07ACCAF9F56}">
      <dsp:nvSpPr>
        <dsp:cNvPr id="0" name=""/>
        <dsp:cNvSpPr/>
      </dsp:nvSpPr>
      <dsp:spPr>
        <a:xfrm rot="5400000">
          <a:off x="6101235" y="-2530160"/>
          <a:ext cx="869244" cy="6151395"/>
        </a:xfrm>
        <a:prstGeom prst="round2SameRect">
          <a:avLst/>
        </a:prstGeom>
        <a:no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Emisor</a:t>
          </a:r>
        </a:p>
        <a:p>
          <a:pPr marL="114300" lvl="1" indent="-114300" algn="l" defTabSz="666750">
            <a:lnSpc>
              <a:spcPct val="90000"/>
            </a:lnSpc>
            <a:spcBef>
              <a:spcPct val="0"/>
            </a:spcBef>
            <a:spcAft>
              <a:spcPct val="15000"/>
            </a:spcAft>
            <a:buChar char="••"/>
          </a:pPr>
          <a:r>
            <a:rPr lang="es-MX" sz="1500" kern="1200" dirty="0"/>
            <a:t>Receptor</a:t>
          </a:r>
        </a:p>
        <a:p>
          <a:pPr marL="114300" lvl="1" indent="-114300" algn="l" defTabSz="666750">
            <a:lnSpc>
              <a:spcPct val="90000"/>
            </a:lnSpc>
            <a:spcBef>
              <a:spcPct val="0"/>
            </a:spcBef>
            <a:spcAft>
              <a:spcPct val="15000"/>
            </a:spcAft>
            <a:buChar char="••"/>
          </a:pPr>
          <a:r>
            <a:rPr lang="es-MX" sz="1500" kern="1200" dirty="0"/>
            <a:t>Impuestos</a:t>
          </a:r>
        </a:p>
      </dsp:txBody>
      <dsp:txXfrm rot="-5400000">
        <a:off x="3460160" y="153348"/>
        <a:ext cx="6108962" cy="784378"/>
      </dsp:txXfrm>
    </dsp:sp>
    <dsp:sp modelId="{83104029-2B3E-413E-984A-C7A4E916E5E1}">
      <dsp:nvSpPr>
        <dsp:cNvPr id="0" name=""/>
        <dsp:cNvSpPr/>
      </dsp:nvSpPr>
      <dsp:spPr>
        <a:xfrm>
          <a:off x="12856" y="0"/>
          <a:ext cx="3460160" cy="10865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MX" sz="2700" kern="1200" dirty="0">
              <a:solidFill>
                <a:srgbClr val="FF0000"/>
              </a:solidFill>
            </a:rPr>
            <a:t>Nuevos Campos</a:t>
          </a:r>
        </a:p>
      </dsp:txBody>
      <dsp:txXfrm>
        <a:off x="65897" y="53041"/>
        <a:ext cx="3354078" cy="980473"/>
      </dsp:txXfrm>
    </dsp:sp>
    <dsp:sp modelId="{D6E563EF-5304-48D7-B4D1-8ED32D5F87FD}">
      <dsp:nvSpPr>
        <dsp:cNvPr id="0" name=""/>
        <dsp:cNvSpPr/>
      </dsp:nvSpPr>
      <dsp:spPr>
        <a:xfrm rot="5400000">
          <a:off x="6101235" y="-1389277"/>
          <a:ext cx="869244" cy="6151395"/>
        </a:xfrm>
        <a:prstGeom prst="round2SameRect">
          <a:avLst/>
        </a:prstGeom>
        <a:no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Validación de nombres</a:t>
          </a:r>
        </a:p>
        <a:p>
          <a:pPr marL="114300" lvl="1" indent="-114300" algn="l" defTabSz="666750">
            <a:lnSpc>
              <a:spcPct val="90000"/>
            </a:lnSpc>
            <a:spcBef>
              <a:spcPct val="0"/>
            </a:spcBef>
            <a:spcAft>
              <a:spcPct val="15000"/>
            </a:spcAft>
            <a:buChar char="••"/>
          </a:pPr>
          <a:r>
            <a:rPr lang="es-MX" sz="1500" kern="1200" dirty="0"/>
            <a:t>Asociación CFDI</a:t>
          </a:r>
        </a:p>
      </dsp:txBody>
      <dsp:txXfrm rot="-5400000">
        <a:off x="3460160" y="1294231"/>
        <a:ext cx="6108962" cy="784378"/>
      </dsp:txXfrm>
    </dsp:sp>
    <dsp:sp modelId="{0C715184-3946-4A3D-8FB6-627D4A09F51C}">
      <dsp:nvSpPr>
        <dsp:cNvPr id="0" name=""/>
        <dsp:cNvSpPr/>
      </dsp:nvSpPr>
      <dsp:spPr>
        <a:xfrm>
          <a:off x="0" y="1143142"/>
          <a:ext cx="3460160" cy="10865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MX" sz="2700" kern="1200" dirty="0">
              <a:solidFill>
                <a:srgbClr val="FF0000"/>
              </a:solidFill>
            </a:rPr>
            <a:t>Nuevas reglas</a:t>
          </a:r>
        </a:p>
      </dsp:txBody>
      <dsp:txXfrm>
        <a:off x="53041" y="1196183"/>
        <a:ext cx="3354078" cy="980473"/>
      </dsp:txXfrm>
    </dsp:sp>
    <dsp:sp modelId="{39997188-2403-4F2C-9931-3FAA695A0C99}">
      <dsp:nvSpPr>
        <dsp:cNvPr id="0" name=""/>
        <dsp:cNvSpPr/>
      </dsp:nvSpPr>
      <dsp:spPr>
        <a:xfrm rot="5400000">
          <a:off x="6101235" y="-248393"/>
          <a:ext cx="869244" cy="6151395"/>
        </a:xfrm>
        <a:prstGeom prst="round2SameRect">
          <a:avLst/>
        </a:prstGeom>
        <a:no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Catálogos SAT</a:t>
          </a:r>
        </a:p>
      </dsp:txBody>
      <dsp:txXfrm rot="-5400000">
        <a:off x="3460160" y="2435115"/>
        <a:ext cx="6108962" cy="784378"/>
      </dsp:txXfrm>
    </dsp:sp>
    <dsp:sp modelId="{8DBE86F8-CE60-4322-B803-00A95DA29D19}">
      <dsp:nvSpPr>
        <dsp:cNvPr id="0" name=""/>
        <dsp:cNvSpPr/>
      </dsp:nvSpPr>
      <dsp:spPr>
        <a:xfrm>
          <a:off x="0" y="2284026"/>
          <a:ext cx="3460160" cy="10865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MX" sz="2700" kern="1200" dirty="0">
              <a:solidFill>
                <a:srgbClr val="FF0000"/>
              </a:solidFill>
            </a:rPr>
            <a:t>Nuevos catálogos</a:t>
          </a:r>
        </a:p>
      </dsp:txBody>
      <dsp:txXfrm>
        <a:off x="53041" y="2337067"/>
        <a:ext cx="3354078" cy="980473"/>
      </dsp:txXfrm>
    </dsp:sp>
    <dsp:sp modelId="{3FCB3825-C55C-461A-B9BD-2FB0D6355917}">
      <dsp:nvSpPr>
        <dsp:cNvPr id="0" name=""/>
        <dsp:cNvSpPr/>
      </dsp:nvSpPr>
      <dsp:spPr>
        <a:xfrm rot="5400000">
          <a:off x="6101235" y="892490"/>
          <a:ext cx="869244" cy="6151395"/>
        </a:xfrm>
        <a:prstGeom prst="round2SameRect">
          <a:avLst/>
        </a:prstGeom>
        <a:no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Motivo de cancelación</a:t>
          </a:r>
        </a:p>
      </dsp:txBody>
      <dsp:txXfrm rot="-5400000">
        <a:off x="3460160" y="3575999"/>
        <a:ext cx="6108962" cy="784378"/>
      </dsp:txXfrm>
    </dsp:sp>
    <dsp:sp modelId="{7D6A1C00-E512-4C76-A01C-1219869E2847}">
      <dsp:nvSpPr>
        <dsp:cNvPr id="0" name=""/>
        <dsp:cNvSpPr/>
      </dsp:nvSpPr>
      <dsp:spPr>
        <a:xfrm>
          <a:off x="0" y="3424910"/>
          <a:ext cx="3460160" cy="1086555"/>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s-MX" sz="2700" kern="1200" dirty="0">
              <a:solidFill>
                <a:srgbClr val="FF0000"/>
              </a:solidFill>
            </a:rPr>
            <a:t>Cambios en el proceso de cancelación</a:t>
          </a:r>
        </a:p>
      </dsp:txBody>
      <dsp:txXfrm>
        <a:off x="53041" y="3477951"/>
        <a:ext cx="3354078" cy="9804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40F7D-9179-42A1-BA26-3F2B35B62680}">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s-MX" sz="4300" kern="1200" dirty="0"/>
            <a:t>Información Global</a:t>
          </a:r>
        </a:p>
      </dsp:txBody>
      <dsp:txXfrm rot="-5400000">
        <a:off x="1" y="1479020"/>
        <a:ext cx="2958039" cy="1267731"/>
      </dsp:txXfrm>
    </dsp:sp>
    <dsp:sp modelId="{B851C272-CA78-42CB-AD2B-20C8A7A091B7}">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2712" tIns="32385" rIns="32385" bIns="32385" numCol="1" spcCol="1270" anchor="ctr" anchorCtr="0">
          <a:noAutofit/>
        </a:bodyPr>
        <a:lstStyle/>
        <a:p>
          <a:pPr marL="285750" lvl="1" indent="-285750" algn="l" defTabSz="2266950">
            <a:lnSpc>
              <a:spcPct val="90000"/>
            </a:lnSpc>
            <a:spcBef>
              <a:spcPct val="0"/>
            </a:spcBef>
            <a:spcAft>
              <a:spcPct val="15000"/>
            </a:spcAft>
            <a:buChar char="••"/>
          </a:pPr>
          <a:r>
            <a:rPr lang="es-MX" sz="5100" kern="1200" dirty="0"/>
            <a:t>Año</a:t>
          </a:r>
        </a:p>
        <a:p>
          <a:pPr marL="285750" lvl="1" indent="-285750" algn="l" defTabSz="2266950">
            <a:lnSpc>
              <a:spcPct val="90000"/>
            </a:lnSpc>
            <a:spcBef>
              <a:spcPct val="0"/>
            </a:spcBef>
            <a:spcAft>
              <a:spcPct val="15000"/>
            </a:spcAft>
            <a:buChar char="••"/>
          </a:pPr>
          <a:r>
            <a:rPr lang="es-MX" sz="5100" kern="1200" dirty="0"/>
            <a:t>Periodicidad</a:t>
          </a:r>
        </a:p>
        <a:p>
          <a:pPr marL="285750" lvl="1" indent="-285750" algn="l" defTabSz="2266950">
            <a:lnSpc>
              <a:spcPct val="90000"/>
            </a:lnSpc>
            <a:spcBef>
              <a:spcPct val="0"/>
            </a:spcBef>
            <a:spcAft>
              <a:spcPct val="15000"/>
            </a:spcAft>
            <a:buChar char="••"/>
          </a:pPr>
          <a:r>
            <a:rPr lang="es-MX" sz="5100" kern="1200" dirty="0"/>
            <a:t>Mes</a:t>
          </a:r>
        </a:p>
      </dsp:txBody>
      <dsp:txXfrm rot="-5400000">
        <a:off x="2958039" y="134085"/>
        <a:ext cx="7836288" cy="247858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40F7D-9179-42A1-BA26-3F2B35B62680}">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s-MX" sz="4300" kern="1200" dirty="0"/>
            <a:t>Información Adicional</a:t>
          </a:r>
        </a:p>
      </dsp:txBody>
      <dsp:txXfrm rot="-5400000">
        <a:off x="1" y="1479020"/>
        <a:ext cx="2958039" cy="1267731"/>
      </dsp:txXfrm>
    </dsp:sp>
    <dsp:sp modelId="{B851C272-CA78-42CB-AD2B-20C8A7A091B7}">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5384" tIns="36195" rIns="36195" bIns="36195" numCol="1" spcCol="1270" anchor="ctr" anchorCtr="0">
          <a:noAutofit/>
        </a:bodyPr>
        <a:lstStyle/>
        <a:p>
          <a:pPr marL="285750" lvl="1" indent="-285750" algn="l" defTabSz="2533650">
            <a:lnSpc>
              <a:spcPct val="90000"/>
            </a:lnSpc>
            <a:spcBef>
              <a:spcPct val="0"/>
            </a:spcBef>
            <a:spcAft>
              <a:spcPct val="15000"/>
            </a:spcAft>
            <a:buChar char="••"/>
          </a:pPr>
          <a:r>
            <a:rPr lang="es-MX" sz="5700" kern="1200" dirty="0"/>
            <a:t>Forma de pago ( la de mayor cantidad dentro del documento)</a:t>
          </a:r>
        </a:p>
      </dsp:txBody>
      <dsp:txXfrm rot="-5400000">
        <a:off x="2958039" y="134085"/>
        <a:ext cx="7836288" cy="24785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3880B-2A0C-4AAD-A235-8827A1C572D5}">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MX" sz="2900" kern="1200" dirty="0"/>
            <a:t>Comprobante Fiscal Digital / CFDI</a:t>
          </a:r>
        </a:p>
      </dsp:txBody>
      <dsp:txXfrm rot="-5400000">
        <a:off x="1" y="1479020"/>
        <a:ext cx="2958039" cy="1267731"/>
      </dsp:txXfrm>
    </dsp:sp>
    <dsp:sp modelId="{8AAEFBEA-E46D-45B7-8CBC-0B4A1126AC65}">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s-MX" sz="3800" kern="1200" dirty="0"/>
            <a:t>Plantilla de Formato Digital</a:t>
          </a:r>
        </a:p>
        <a:p>
          <a:pPr marL="571500" lvl="2" indent="-285750" algn="l" defTabSz="1689100">
            <a:lnSpc>
              <a:spcPct val="90000"/>
            </a:lnSpc>
            <a:spcBef>
              <a:spcPct val="0"/>
            </a:spcBef>
            <a:spcAft>
              <a:spcPct val="15000"/>
            </a:spcAft>
            <a:buChar char="••"/>
          </a:pPr>
          <a:r>
            <a:rPr lang="es-MX" sz="3800" kern="1200" dirty="0">
              <a:solidFill>
                <a:srgbClr val="00B0F0"/>
              </a:solidFill>
            </a:rPr>
            <a:t>Formato_Factura_Global_40</a:t>
          </a:r>
        </a:p>
        <a:p>
          <a:pPr marL="285750" lvl="1" indent="-285750" algn="l" defTabSz="1689100">
            <a:lnSpc>
              <a:spcPct val="90000"/>
            </a:lnSpc>
            <a:spcBef>
              <a:spcPct val="0"/>
            </a:spcBef>
            <a:spcAft>
              <a:spcPct val="15000"/>
            </a:spcAft>
            <a:buChar char="••"/>
          </a:pPr>
          <a:r>
            <a:rPr lang="es-MX" sz="3800" kern="1200" dirty="0"/>
            <a:t>Versión del anexo</a:t>
          </a:r>
        </a:p>
        <a:p>
          <a:pPr marL="571500" lvl="2" indent="-285750" algn="l" defTabSz="1689100">
            <a:lnSpc>
              <a:spcPct val="90000"/>
            </a:lnSpc>
            <a:spcBef>
              <a:spcPct val="0"/>
            </a:spcBef>
            <a:spcAft>
              <a:spcPct val="15000"/>
            </a:spcAft>
            <a:buChar char="••"/>
          </a:pPr>
          <a:r>
            <a:rPr lang="es-MX" sz="3800" kern="1200" dirty="0">
              <a:solidFill>
                <a:srgbClr val="00B0F0"/>
              </a:solidFill>
            </a:rPr>
            <a:t>4.0</a:t>
          </a:r>
        </a:p>
      </dsp:txBody>
      <dsp:txXfrm rot="-5400000">
        <a:off x="2958039" y="134085"/>
        <a:ext cx="7836288" cy="247858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4B5F3-5BD7-4B49-8B6F-E971E81380A9}">
      <dsp:nvSpPr>
        <dsp:cNvPr id="0" name=""/>
        <dsp:cNvSpPr/>
      </dsp:nvSpPr>
      <dsp:spPr>
        <a:xfrm rot="5400000">
          <a:off x="-508825" y="1340710"/>
          <a:ext cx="3392170" cy="23745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s-MX" sz="3400" kern="1200" dirty="0"/>
            <a:t>Datos generales</a:t>
          </a:r>
        </a:p>
      </dsp:txBody>
      <dsp:txXfrm rot="-5400000">
        <a:off x="1" y="2019145"/>
        <a:ext cx="2374519" cy="1017651"/>
      </dsp:txXfrm>
    </dsp:sp>
    <dsp:sp modelId="{DAD21BB9-92F9-4FA4-8CB1-0752CBC181D5}">
      <dsp:nvSpPr>
        <dsp:cNvPr id="0" name=""/>
        <dsp:cNvSpPr/>
      </dsp:nvSpPr>
      <dsp:spPr>
        <a:xfrm rot="5400000">
          <a:off x="4718839" y="-2342605"/>
          <a:ext cx="3865253" cy="855389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s-MX" sz="2100" kern="1200" dirty="0"/>
            <a:t>Nombre</a:t>
          </a:r>
        </a:p>
        <a:p>
          <a:pPr marL="457200" lvl="2" indent="-228600" algn="l" defTabSz="933450">
            <a:lnSpc>
              <a:spcPct val="90000"/>
            </a:lnSpc>
            <a:spcBef>
              <a:spcPct val="0"/>
            </a:spcBef>
            <a:spcAft>
              <a:spcPct val="15000"/>
            </a:spcAft>
            <a:buChar char="••"/>
          </a:pPr>
          <a:r>
            <a:rPr lang="es-MX" sz="2100" kern="1200" dirty="0"/>
            <a:t>PUBLICO EN GENERAL (mayúsculas)</a:t>
          </a:r>
        </a:p>
        <a:p>
          <a:pPr marL="228600" lvl="1" indent="-228600" algn="l" defTabSz="933450">
            <a:lnSpc>
              <a:spcPct val="90000"/>
            </a:lnSpc>
            <a:spcBef>
              <a:spcPct val="0"/>
            </a:spcBef>
            <a:spcAft>
              <a:spcPct val="15000"/>
            </a:spcAft>
            <a:buChar char="••"/>
          </a:pPr>
          <a:r>
            <a:rPr lang="es-MX" sz="2100" kern="1200" dirty="0"/>
            <a:t>RFC</a:t>
          </a:r>
        </a:p>
        <a:p>
          <a:pPr marL="457200" lvl="2" indent="-228600" algn="l" defTabSz="933450">
            <a:lnSpc>
              <a:spcPct val="90000"/>
            </a:lnSpc>
            <a:spcBef>
              <a:spcPct val="0"/>
            </a:spcBef>
            <a:spcAft>
              <a:spcPct val="15000"/>
            </a:spcAft>
            <a:buChar char="••"/>
          </a:pPr>
          <a:r>
            <a:rPr lang="es-MX" sz="2100" kern="1200" dirty="0"/>
            <a:t>XAXX010101000</a:t>
          </a:r>
        </a:p>
        <a:p>
          <a:pPr marL="228600" lvl="1" indent="-228600" algn="l" defTabSz="933450">
            <a:lnSpc>
              <a:spcPct val="90000"/>
            </a:lnSpc>
            <a:spcBef>
              <a:spcPct val="0"/>
            </a:spcBef>
            <a:spcAft>
              <a:spcPct val="15000"/>
            </a:spcAft>
            <a:buChar char="••"/>
          </a:pPr>
          <a:r>
            <a:rPr lang="es-MX" sz="2100" kern="1200" dirty="0"/>
            <a:t>Régimen fiscal</a:t>
          </a:r>
        </a:p>
        <a:p>
          <a:pPr marL="457200" lvl="2" indent="-228600" algn="l" defTabSz="933450">
            <a:lnSpc>
              <a:spcPct val="90000"/>
            </a:lnSpc>
            <a:spcBef>
              <a:spcPct val="0"/>
            </a:spcBef>
            <a:spcAft>
              <a:spcPct val="15000"/>
            </a:spcAft>
            <a:buChar char="••"/>
          </a:pPr>
          <a:r>
            <a:rPr lang="es-MX" sz="2100" kern="1200" dirty="0"/>
            <a:t>616 Sin obligaciones fiscales</a:t>
          </a:r>
        </a:p>
        <a:p>
          <a:pPr marL="228600" lvl="1" indent="-228600" algn="l" defTabSz="933450">
            <a:lnSpc>
              <a:spcPct val="90000"/>
            </a:lnSpc>
            <a:spcBef>
              <a:spcPct val="0"/>
            </a:spcBef>
            <a:spcAft>
              <a:spcPct val="15000"/>
            </a:spcAft>
            <a:buChar char="••"/>
          </a:pPr>
          <a:r>
            <a:rPr lang="es-MX" sz="2100" kern="1200" dirty="0"/>
            <a:t>Uso del CFDI</a:t>
          </a:r>
        </a:p>
        <a:p>
          <a:pPr marL="457200" lvl="2" indent="-228600" algn="l" defTabSz="933450">
            <a:lnSpc>
              <a:spcPct val="90000"/>
            </a:lnSpc>
            <a:spcBef>
              <a:spcPct val="0"/>
            </a:spcBef>
            <a:spcAft>
              <a:spcPct val="15000"/>
            </a:spcAft>
            <a:buChar char="••"/>
          </a:pPr>
          <a:r>
            <a:rPr lang="es-MX" sz="2100" kern="1200" dirty="0"/>
            <a:t>S01 Sin efectos fiscales (nueva clave)</a:t>
          </a:r>
        </a:p>
        <a:p>
          <a:pPr marL="228600" lvl="1" indent="-228600" algn="l" defTabSz="933450">
            <a:lnSpc>
              <a:spcPct val="90000"/>
            </a:lnSpc>
            <a:spcBef>
              <a:spcPct val="0"/>
            </a:spcBef>
            <a:spcAft>
              <a:spcPct val="15000"/>
            </a:spcAft>
            <a:buChar char="••"/>
          </a:pPr>
          <a:r>
            <a:rPr lang="es-MX" sz="2100" kern="1200" dirty="0"/>
            <a:t>Código Postal</a:t>
          </a:r>
        </a:p>
        <a:p>
          <a:pPr marL="457200" lvl="2" indent="-228600" algn="l" defTabSz="933450">
            <a:lnSpc>
              <a:spcPct val="90000"/>
            </a:lnSpc>
            <a:spcBef>
              <a:spcPct val="0"/>
            </a:spcBef>
            <a:spcAft>
              <a:spcPct val="15000"/>
            </a:spcAft>
            <a:buChar char="••"/>
          </a:pPr>
          <a:r>
            <a:rPr lang="es-MX" sz="2100" kern="1200" dirty="0"/>
            <a:t>Mismo código postal del Emisor</a:t>
          </a:r>
        </a:p>
      </dsp:txBody>
      <dsp:txXfrm rot="-5400000">
        <a:off x="2374520" y="190400"/>
        <a:ext cx="8365206" cy="348788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40F7D-9179-42A1-BA26-3F2B35B62680}">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s-MX" sz="4300" kern="1200" dirty="0"/>
            <a:t>Información Global</a:t>
          </a:r>
        </a:p>
      </dsp:txBody>
      <dsp:txXfrm rot="-5400000">
        <a:off x="1" y="1479020"/>
        <a:ext cx="2958039" cy="1267731"/>
      </dsp:txXfrm>
    </dsp:sp>
    <dsp:sp modelId="{B851C272-CA78-42CB-AD2B-20C8A7A091B7}">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Char char="••"/>
          </a:pPr>
          <a:r>
            <a:rPr lang="es-MX" sz="3300" kern="1200" dirty="0" smtClean="0"/>
            <a:t>Año                </a:t>
          </a:r>
          <a:r>
            <a:rPr lang="es-MX" sz="1800" kern="1200" dirty="0" smtClean="0">
              <a:solidFill>
                <a:srgbClr val="FF0000"/>
              </a:solidFill>
            </a:rPr>
            <a:t>2022, 2023</a:t>
          </a:r>
          <a:endParaRPr lang="es-MX" sz="1800" kern="1200" dirty="0">
            <a:solidFill>
              <a:srgbClr val="FF0000"/>
            </a:solidFill>
          </a:endParaRPr>
        </a:p>
        <a:p>
          <a:pPr marL="285750" lvl="1" indent="-285750" algn="l" defTabSz="1466850">
            <a:lnSpc>
              <a:spcPct val="90000"/>
            </a:lnSpc>
            <a:spcBef>
              <a:spcPct val="0"/>
            </a:spcBef>
            <a:spcAft>
              <a:spcPct val="15000"/>
            </a:spcAft>
            <a:buChar char="••"/>
          </a:pPr>
          <a:r>
            <a:rPr lang="es-MX" sz="3300" kern="1200" dirty="0" smtClean="0"/>
            <a:t>Periodicidad </a:t>
          </a:r>
          <a:r>
            <a:rPr lang="es-MX" sz="1800" kern="1200" dirty="0" smtClean="0">
              <a:solidFill>
                <a:srgbClr val="FF0000"/>
              </a:solidFill>
            </a:rPr>
            <a:t>DIARIO,SEMANAL,QUINCENAL , MENSUAL</a:t>
          </a:r>
          <a:endParaRPr lang="es-MX" sz="3300" kern="1200" dirty="0">
            <a:solidFill>
              <a:srgbClr val="FF0000"/>
            </a:solidFill>
          </a:endParaRPr>
        </a:p>
        <a:p>
          <a:pPr marL="285750" lvl="1" indent="-285750" algn="l" defTabSz="1466850">
            <a:lnSpc>
              <a:spcPct val="90000"/>
            </a:lnSpc>
            <a:spcBef>
              <a:spcPct val="0"/>
            </a:spcBef>
            <a:spcAft>
              <a:spcPct val="15000"/>
            </a:spcAft>
            <a:buChar char="••"/>
          </a:pPr>
          <a:r>
            <a:rPr lang="es-MX" sz="3300" kern="1200" dirty="0" smtClean="0"/>
            <a:t>Mes                </a:t>
          </a:r>
          <a:r>
            <a:rPr lang="es-MX" sz="1800" kern="1200" dirty="0" smtClean="0">
              <a:solidFill>
                <a:srgbClr val="FF0000"/>
              </a:solidFill>
            </a:rPr>
            <a:t>01, 02, 03</a:t>
          </a:r>
          <a:endParaRPr lang="es-MX" sz="1800" kern="1200" dirty="0">
            <a:solidFill>
              <a:srgbClr val="FF0000"/>
            </a:solidFill>
          </a:endParaRPr>
        </a:p>
      </dsp:txBody>
      <dsp:txXfrm rot="-5400000">
        <a:off x="2958039" y="134085"/>
        <a:ext cx="7836288" cy="24785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40F7D-9179-42A1-BA26-3F2B35B62680}">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lvl="0" algn="ctr" defTabSz="1911350">
            <a:lnSpc>
              <a:spcPct val="90000"/>
            </a:lnSpc>
            <a:spcBef>
              <a:spcPct val="0"/>
            </a:spcBef>
            <a:spcAft>
              <a:spcPct val="35000"/>
            </a:spcAft>
          </a:pPr>
          <a:r>
            <a:rPr lang="es-MX" sz="4300" kern="1200" dirty="0"/>
            <a:t>Información Adicional</a:t>
          </a:r>
        </a:p>
      </dsp:txBody>
      <dsp:txXfrm rot="-5400000">
        <a:off x="1" y="1479020"/>
        <a:ext cx="2958039" cy="1267731"/>
      </dsp:txXfrm>
    </dsp:sp>
    <dsp:sp modelId="{B851C272-CA78-42CB-AD2B-20C8A7A091B7}">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5384" tIns="36195" rIns="36195" bIns="36195" numCol="1" spcCol="1270" anchor="ctr" anchorCtr="0">
          <a:noAutofit/>
        </a:bodyPr>
        <a:lstStyle/>
        <a:p>
          <a:pPr marL="285750" lvl="1" indent="-285750" algn="l" defTabSz="2533650">
            <a:lnSpc>
              <a:spcPct val="90000"/>
            </a:lnSpc>
            <a:spcBef>
              <a:spcPct val="0"/>
            </a:spcBef>
            <a:spcAft>
              <a:spcPct val="15000"/>
            </a:spcAft>
            <a:buChar char="••"/>
          </a:pPr>
          <a:r>
            <a:rPr lang="es-MX" sz="5700" kern="1200" dirty="0"/>
            <a:t>Forma de pago ( la de mayor cantidad dentro del documento)</a:t>
          </a:r>
        </a:p>
      </dsp:txBody>
      <dsp:txXfrm rot="-5400000">
        <a:off x="2958039" y="134085"/>
        <a:ext cx="7836288" cy="2478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2C943-996E-44BF-98AA-434A36D916FF}">
      <dsp:nvSpPr>
        <dsp:cNvPr id="0" name=""/>
        <dsp:cNvSpPr/>
      </dsp:nvSpPr>
      <dsp:spPr>
        <a:xfrm>
          <a:off x="4308" y="889604"/>
          <a:ext cx="3494308" cy="87357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s-MX" sz="2700" kern="1200" dirty="0"/>
            <a:t>Configuración de concepto</a:t>
          </a:r>
        </a:p>
      </dsp:txBody>
      <dsp:txXfrm>
        <a:off x="29894" y="915190"/>
        <a:ext cx="3443136" cy="822405"/>
      </dsp:txXfrm>
    </dsp:sp>
    <dsp:sp modelId="{06DC78CF-725E-48AF-B7CD-829E466D26B1}">
      <dsp:nvSpPr>
        <dsp:cNvPr id="0" name=""/>
        <dsp:cNvSpPr/>
      </dsp:nvSpPr>
      <dsp:spPr>
        <a:xfrm rot="5400000">
          <a:off x="1675025" y="1839619"/>
          <a:ext cx="152875" cy="152875"/>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AFD9BE-1FF4-43A7-AE3D-52834D73403F}">
      <dsp:nvSpPr>
        <dsp:cNvPr id="0" name=""/>
        <dsp:cNvSpPr/>
      </dsp:nvSpPr>
      <dsp:spPr>
        <a:xfrm>
          <a:off x="4308" y="2068933"/>
          <a:ext cx="3494308" cy="873577"/>
        </a:xfrm>
        <a:prstGeom prst="roundRect">
          <a:avLst>
            <a:gd name="adj" fmla="val 1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a:t>Actualizar </a:t>
          </a:r>
          <a:r>
            <a:rPr lang="es-MX" sz="2200" kern="1200" dirty="0" smtClean="0"/>
            <a:t>Versión </a:t>
          </a:r>
        </a:p>
      </dsp:txBody>
      <dsp:txXfrm>
        <a:off x="29894" y="2094519"/>
        <a:ext cx="3443136" cy="822405"/>
      </dsp:txXfrm>
    </dsp:sp>
    <dsp:sp modelId="{DD6D8B7E-39FD-4F4C-877F-9B80AC94B896}">
      <dsp:nvSpPr>
        <dsp:cNvPr id="0" name=""/>
        <dsp:cNvSpPr/>
      </dsp:nvSpPr>
      <dsp:spPr>
        <a:xfrm rot="5400000">
          <a:off x="1675025" y="3018949"/>
          <a:ext cx="152875" cy="152875"/>
        </a:xfrm>
        <a:prstGeom prst="rightArrow">
          <a:avLst>
            <a:gd name="adj1" fmla="val 66700"/>
            <a:gd name="adj2" fmla="val 50000"/>
          </a:avLst>
        </a:prstGeom>
        <a:solidFill>
          <a:schemeClr val="accent5">
            <a:hueOff val="-1986775"/>
            <a:satOff val="7962"/>
            <a:lumOff val="1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A2341E-E009-4244-8DEA-32641825E11A}">
      <dsp:nvSpPr>
        <dsp:cNvPr id="0" name=""/>
        <dsp:cNvSpPr/>
      </dsp:nvSpPr>
      <dsp:spPr>
        <a:xfrm>
          <a:off x="4308" y="3248263"/>
          <a:ext cx="3494308" cy="873577"/>
        </a:xfrm>
        <a:prstGeom prst="roundRect">
          <a:avLst>
            <a:gd name="adj" fmla="val 10000"/>
          </a:avLst>
        </a:prstGeom>
        <a:solidFill>
          <a:schemeClr val="accent5">
            <a:tint val="40000"/>
            <a:alpha val="90000"/>
            <a:hueOff val="-2148096"/>
            <a:satOff val="9651"/>
            <a:lumOff val="663"/>
            <a:alphaOff val="0"/>
          </a:schemeClr>
        </a:solidFill>
        <a:ln w="25400" cap="flat" cmpd="sng" algn="ctr">
          <a:solidFill>
            <a:schemeClr val="accent5">
              <a:tint val="40000"/>
              <a:alpha val="90000"/>
              <a:hueOff val="-2148096"/>
              <a:satOff val="9651"/>
              <a:lumOff val="6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a:t>Actualización de conceptos</a:t>
          </a:r>
        </a:p>
      </dsp:txBody>
      <dsp:txXfrm>
        <a:off x="29894" y="3273849"/>
        <a:ext cx="3443136" cy="822405"/>
      </dsp:txXfrm>
    </dsp:sp>
    <dsp:sp modelId="{AFAF8447-1E17-4230-8795-F0992AD72D80}">
      <dsp:nvSpPr>
        <dsp:cNvPr id="0" name=""/>
        <dsp:cNvSpPr/>
      </dsp:nvSpPr>
      <dsp:spPr>
        <a:xfrm>
          <a:off x="3987820" y="889604"/>
          <a:ext cx="3494308" cy="873577"/>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s-MX" sz="2700" kern="1200" dirty="0"/>
            <a:t>Catálogos</a:t>
          </a:r>
        </a:p>
      </dsp:txBody>
      <dsp:txXfrm>
        <a:off x="4013406" y="915190"/>
        <a:ext cx="3443136" cy="822405"/>
      </dsp:txXfrm>
    </dsp:sp>
    <dsp:sp modelId="{EF9267BB-D014-452E-BC54-42AE02C98FAA}">
      <dsp:nvSpPr>
        <dsp:cNvPr id="0" name=""/>
        <dsp:cNvSpPr/>
      </dsp:nvSpPr>
      <dsp:spPr>
        <a:xfrm rot="5400000">
          <a:off x="5658536" y="1839619"/>
          <a:ext cx="152875" cy="152875"/>
        </a:xfrm>
        <a:prstGeom prst="rightArrow">
          <a:avLst>
            <a:gd name="adj1" fmla="val 66700"/>
            <a:gd name="adj2" fmla="val 50000"/>
          </a:avLst>
        </a:prstGeom>
        <a:solidFill>
          <a:schemeClr val="accent5">
            <a:hueOff val="-3973551"/>
            <a:satOff val="15924"/>
            <a:lumOff val="345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79703C-0FB6-4723-A5FB-074E5DA69826}">
      <dsp:nvSpPr>
        <dsp:cNvPr id="0" name=""/>
        <dsp:cNvSpPr/>
      </dsp:nvSpPr>
      <dsp:spPr>
        <a:xfrm>
          <a:off x="3987820" y="2068933"/>
          <a:ext cx="3494308" cy="873577"/>
        </a:xfrm>
        <a:prstGeom prst="roundRect">
          <a:avLst>
            <a:gd name="adj" fmla="val 10000"/>
          </a:avLst>
        </a:prstGeom>
        <a:solidFill>
          <a:schemeClr val="accent5">
            <a:tint val="40000"/>
            <a:alpha val="90000"/>
            <a:hueOff val="-4296193"/>
            <a:satOff val="19301"/>
            <a:lumOff val="1327"/>
            <a:alphaOff val="0"/>
          </a:schemeClr>
        </a:solidFill>
        <a:ln w="25400" cap="flat" cmpd="sng" algn="ctr">
          <a:solidFill>
            <a:schemeClr val="accent5">
              <a:tint val="40000"/>
              <a:alpha val="90000"/>
              <a:hueOff val="-4296193"/>
              <a:satOff val="19301"/>
              <a:lumOff val="13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smtClean="0"/>
            <a:t>Clientes</a:t>
          </a:r>
        </a:p>
        <a:p>
          <a:pPr lvl="0" algn="ctr" defTabSz="977900">
            <a:lnSpc>
              <a:spcPct val="90000"/>
            </a:lnSpc>
            <a:spcBef>
              <a:spcPct val="0"/>
            </a:spcBef>
            <a:spcAft>
              <a:spcPct val="35000"/>
            </a:spcAft>
          </a:pPr>
          <a:r>
            <a:rPr lang="es-MX" sz="2200" kern="1200" dirty="0" smtClean="0"/>
            <a:t>Constancia situación fiscal</a:t>
          </a:r>
          <a:endParaRPr lang="es-MX" sz="2200" kern="1200" dirty="0"/>
        </a:p>
      </dsp:txBody>
      <dsp:txXfrm>
        <a:off x="4013406" y="2094519"/>
        <a:ext cx="3443136" cy="822405"/>
      </dsp:txXfrm>
    </dsp:sp>
    <dsp:sp modelId="{0BFEA985-CAE3-4645-A432-F165AB2B1A87}">
      <dsp:nvSpPr>
        <dsp:cNvPr id="0" name=""/>
        <dsp:cNvSpPr/>
      </dsp:nvSpPr>
      <dsp:spPr>
        <a:xfrm rot="5400000">
          <a:off x="5658536" y="3018949"/>
          <a:ext cx="152875" cy="152875"/>
        </a:xfrm>
        <a:prstGeom prst="rightArrow">
          <a:avLst>
            <a:gd name="adj1" fmla="val 66700"/>
            <a:gd name="adj2" fmla="val 50000"/>
          </a:avLst>
        </a:prstGeom>
        <a:solidFill>
          <a:schemeClr val="accent5">
            <a:hueOff val="-5960326"/>
            <a:satOff val="23887"/>
            <a:lumOff val="5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06E107-B7B5-4AF3-8D56-44652B88CAFB}">
      <dsp:nvSpPr>
        <dsp:cNvPr id="0" name=""/>
        <dsp:cNvSpPr/>
      </dsp:nvSpPr>
      <dsp:spPr>
        <a:xfrm>
          <a:off x="3987820" y="3248263"/>
          <a:ext cx="3494308" cy="873577"/>
        </a:xfrm>
        <a:prstGeom prst="roundRect">
          <a:avLst>
            <a:gd name="adj" fmla="val 10000"/>
          </a:avLst>
        </a:prstGeom>
        <a:solidFill>
          <a:schemeClr val="accent5">
            <a:tint val="40000"/>
            <a:alpha val="90000"/>
            <a:hueOff val="-6444289"/>
            <a:satOff val="28952"/>
            <a:lumOff val="1990"/>
            <a:alphaOff val="0"/>
          </a:schemeClr>
        </a:solidFill>
        <a:ln w="25400" cap="flat" cmpd="sng" algn="ctr">
          <a:solidFill>
            <a:schemeClr val="accent5">
              <a:tint val="40000"/>
              <a:alpha val="90000"/>
              <a:hueOff val="-6444289"/>
              <a:satOff val="28952"/>
              <a:lumOff val="19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smtClean="0"/>
            <a:t>Proveedores </a:t>
          </a:r>
        </a:p>
        <a:p>
          <a:pPr lvl="0" algn="ctr" defTabSz="977900">
            <a:lnSpc>
              <a:spcPct val="90000"/>
            </a:lnSpc>
            <a:spcBef>
              <a:spcPct val="0"/>
            </a:spcBef>
            <a:spcAft>
              <a:spcPct val="35000"/>
            </a:spcAft>
          </a:pPr>
          <a:r>
            <a:rPr lang="es-MX" sz="2200" kern="1200" dirty="0" smtClean="0"/>
            <a:t>Constancia situación fiscal</a:t>
          </a:r>
          <a:endParaRPr lang="es-MX" sz="2200" kern="1200" dirty="0"/>
        </a:p>
      </dsp:txBody>
      <dsp:txXfrm>
        <a:off x="4013406" y="3273849"/>
        <a:ext cx="3443136" cy="822405"/>
      </dsp:txXfrm>
    </dsp:sp>
    <dsp:sp modelId="{409170B2-52A6-48F8-8882-EC37EAD9CDAE}">
      <dsp:nvSpPr>
        <dsp:cNvPr id="0" name=""/>
        <dsp:cNvSpPr/>
      </dsp:nvSpPr>
      <dsp:spPr>
        <a:xfrm>
          <a:off x="7971331" y="889604"/>
          <a:ext cx="3494308" cy="873577"/>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s-MX" sz="2700" kern="1200" dirty="0"/>
            <a:t>Documentos</a:t>
          </a:r>
        </a:p>
      </dsp:txBody>
      <dsp:txXfrm>
        <a:off x="7996917" y="915190"/>
        <a:ext cx="3443136" cy="822405"/>
      </dsp:txXfrm>
    </dsp:sp>
    <dsp:sp modelId="{5B4320A8-7EE9-4506-A54A-6B7154E30835}">
      <dsp:nvSpPr>
        <dsp:cNvPr id="0" name=""/>
        <dsp:cNvSpPr/>
      </dsp:nvSpPr>
      <dsp:spPr>
        <a:xfrm rot="5400000">
          <a:off x="9642048" y="1839619"/>
          <a:ext cx="152875" cy="152875"/>
        </a:xfrm>
        <a:prstGeom prst="rightArrow">
          <a:avLst>
            <a:gd name="adj1" fmla="val 66700"/>
            <a:gd name="adj2" fmla="val 50000"/>
          </a:avLst>
        </a:prstGeom>
        <a:solidFill>
          <a:schemeClr val="accent5">
            <a:hueOff val="-7947101"/>
            <a:satOff val="31849"/>
            <a:lumOff val="690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CD44F83-A1FF-4777-9DCE-B449E2FF859F}">
      <dsp:nvSpPr>
        <dsp:cNvPr id="0" name=""/>
        <dsp:cNvSpPr/>
      </dsp:nvSpPr>
      <dsp:spPr>
        <a:xfrm>
          <a:off x="7971331" y="2068933"/>
          <a:ext cx="3494308" cy="873577"/>
        </a:xfrm>
        <a:prstGeom prst="roundRect">
          <a:avLst>
            <a:gd name="adj" fmla="val 10000"/>
          </a:avLst>
        </a:prstGeom>
        <a:solidFill>
          <a:schemeClr val="accent5">
            <a:tint val="40000"/>
            <a:alpha val="90000"/>
            <a:hueOff val="-8592385"/>
            <a:satOff val="38602"/>
            <a:lumOff val="2654"/>
            <a:alphaOff val="0"/>
          </a:schemeClr>
        </a:solidFill>
        <a:ln w="25400" cap="flat" cmpd="sng" algn="ctr">
          <a:solidFill>
            <a:schemeClr val="accent5">
              <a:tint val="40000"/>
              <a:alpha val="90000"/>
              <a:hueOff val="-8592385"/>
              <a:satOff val="38602"/>
              <a:lumOff val="26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a:t>Exportación Temporal</a:t>
          </a:r>
        </a:p>
      </dsp:txBody>
      <dsp:txXfrm>
        <a:off x="7996917" y="2094519"/>
        <a:ext cx="3443136" cy="822405"/>
      </dsp:txXfrm>
    </dsp:sp>
    <dsp:sp modelId="{F8FBB77E-1BFF-492F-8B45-1086C632BF59}">
      <dsp:nvSpPr>
        <dsp:cNvPr id="0" name=""/>
        <dsp:cNvSpPr/>
      </dsp:nvSpPr>
      <dsp:spPr>
        <a:xfrm rot="5387345">
          <a:off x="9648640" y="3014509"/>
          <a:ext cx="143998" cy="152875"/>
        </a:xfrm>
        <a:prstGeom prst="rightArrow">
          <a:avLst>
            <a:gd name="adj1" fmla="val 667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E51766-AE46-4F0F-B501-96F2462FA2DE}">
      <dsp:nvSpPr>
        <dsp:cNvPr id="0" name=""/>
        <dsp:cNvSpPr/>
      </dsp:nvSpPr>
      <dsp:spPr>
        <a:xfrm>
          <a:off x="7975640" y="3239383"/>
          <a:ext cx="3494308" cy="873577"/>
        </a:xfrm>
        <a:prstGeom prst="roundRect">
          <a:avLst>
            <a:gd name="adj" fmla="val 10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10740482"/>
              <a:satOff val="48253"/>
              <a:lumOff val="33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MX" sz="2200" kern="1200" dirty="0"/>
            <a:t>CFDI Relacionado</a:t>
          </a:r>
        </a:p>
      </dsp:txBody>
      <dsp:txXfrm>
        <a:off x="8001226" y="3264969"/>
        <a:ext cx="3443136" cy="822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3880B-2A0C-4AAD-A235-8827A1C572D5}">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MX" sz="2900" kern="1200" dirty="0"/>
            <a:t>Comprobante Fiscal Digital / CFDI</a:t>
          </a:r>
        </a:p>
      </dsp:txBody>
      <dsp:txXfrm rot="-5400000">
        <a:off x="1" y="1479020"/>
        <a:ext cx="2958039" cy="1267731"/>
      </dsp:txXfrm>
    </dsp:sp>
    <dsp:sp modelId="{8AAEFBEA-E46D-45B7-8CBC-0B4A1126AC65}">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s-MX" sz="3200" kern="1200" dirty="0"/>
            <a:t>Plantilla de Formato Digital</a:t>
          </a:r>
        </a:p>
        <a:p>
          <a:pPr marL="571500" lvl="2" indent="-285750" algn="l" defTabSz="1422400">
            <a:lnSpc>
              <a:spcPct val="90000"/>
            </a:lnSpc>
            <a:spcBef>
              <a:spcPct val="0"/>
            </a:spcBef>
            <a:spcAft>
              <a:spcPct val="15000"/>
            </a:spcAft>
            <a:buChar char="••"/>
          </a:pPr>
          <a:r>
            <a:rPr lang="es-MX" sz="3200" kern="1200" dirty="0">
              <a:solidFill>
                <a:srgbClr val="00B0F0"/>
              </a:solidFill>
            </a:rPr>
            <a:t>Factura V4</a:t>
          </a:r>
        </a:p>
        <a:p>
          <a:pPr marL="285750" lvl="1" indent="-285750" algn="l" defTabSz="1422400">
            <a:lnSpc>
              <a:spcPct val="90000"/>
            </a:lnSpc>
            <a:spcBef>
              <a:spcPct val="0"/>
            </a:spcBef>
            <a:spcAft>
              <a:spcPct val="15000"/>
            </a:spcAft>
            <a:buChar char="••"/>
          </a:pPr>
          <a:r>
            <a:rPr lang="es-MX" sz="3200" kern="1200" dirty="0"/>
            <a:t>Versión del </a:t>
          </a:r>
          <a:r>
            <a:rPr lang="es-MX" sz="3200" kern="1200" dirty="0" smtClean="0"/>
            <a:t>anexo configurado en concepto</a:t>
          </a:r>
          <a:endParaRPr lang="es-MX" sz="3200" kern="1200" dirty="0"/>
        </a:p>
        <a:p>
          <a:pPr marL="571500" lvl="2" indent="-285750" algn="l" defTabSz="1422400">
            <a:lnSpc>
              <a:spcPct val="90000"/>
            </a:lnSpc>
            <a:spcBef>
              <a:spcPct val="0"/>
            </a:spcBef>
            <a:spcAft>
              <a:spcPct val="15000"/>
            </a:spcAft>
            <a:buChar char="••"/>
          </a:pPr>
          <a:r>
            <a:rPr lang="es-MX" sz="3200" kern="1200" dirty="0">
              <a:solidFill>
                <a:srgbClr val="00B0F0"/>
              </a:solidFill>
            </a:rPr>
            <a:t>4.0</a:t>
          </a:r>
        </a:p>
      </dsp:txBody>
      <dsp:txXfrm rot="-5400000">
        <a:off x="2958039" y="134085"/>
        <a:ext cx="7836288" cy="24785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89C8E-FE5E-4F96-9C63-F769AE2F4D54}">
      <dsp:nvSpPr>
        <dsp:cNvPr id="0" name=""/>
        <dsp:cNvSpPr/>
      </dsp:nvSpPr>
      <dsp:spPr>
        <a:xfrm rot="5400000">
          <a:off x="-371087" y="421882"/>
          <a:ext cx="2812547" cy="196878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MX" sz="2800" kern="1200" dirty="0"/>
            <a:t>Nombre</a:t>
          </a:r>
        </a:p>
      </dsp:txBody>
      <dsp:txXfrm rot="-5400000">
        <a:off x="50796" y="984392"/>
        <a:ext cx="1968783" cy="843764"/>
      </dsp:txXfrm>
    </dsp:sp>
    <dsp:sp modelId="{37F1C504-D638-476C-8047-42BFB25D603F}">
      <dsp:nvSpPr>
        <dsp:cNvPr id="0" name=""/>
        <dsp:cNvSpPr/>
      </dsp:nvSpPr>
      <dsp:spPr>
        <a:xfrm rot="5400000">
          <a:off x="4218158" y="-2249280"/>
          <a:ext cx="1828156" cy="63269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MX" sz="1800" kern="1200" dirty="0"/>
            <a:t>El valor de este atributo debe encontrarse en la </a:t>
          </a:r>
          <a:r>
            <a:rPr lang="es-MX" sz="1800" b="1" kern="1200" dirty="0"/>
            <a:t>lista de RFC inscritos no cancelados en el SAT</a:t>
          </a:r>
        </a:p>
        <a:p>
          <a:pPr marL="171450" lvl="1" indent="-171450" algn="l" defTabSz="800100">
            <a:lnSpc>
              <a:spcPct val="90000"/>
            </a:lnSpc>
            <a:spcBef>
              <a:spcPct val="0"/>
            </a:spcBef>
            <a:spcAft>
              <a:spcPct val="15000"/>
            </a:spcAft>
            <a:buChar char="••"/>
          </a:pPr>
          <a:r>
            <a:rPr lang="es-MX" sz="1800" b="0" i="0" kern="1200" dirty="0"/>
            <a:t>El nombre del Emisor debe capturarse conforme se encuentra en la </a:t>
          </a:r>
          <a:r>
            <a:rPr lang="es-MX" sz="1800" b="1" i="0" kern="1200" dirty="0"/>
            <a:t>Constancia de Situación Fiscal (Persona Moral) </a:t>
          </a:r>
          <a:r>
            <a:rPr lang="es-MX" sz="1800" b="0" i="0" kern="1200" dirty="0"/>
            <a:t>o </a:t>
          </a:r>
          <a:r>
            <a:rPr lang="es-MX" sz="1800" b="1" i="0" kern="1200" dirty="0"/>
            <a:t>Constancia de Situación Fiscal o Cédula de Identificación Fiscal (Persona Física)</a:t>
          </a:r>
          <a:endParaRPr lang="es-MX" sz="1800" kern="1200" dirty="0"/>
        </a:p>
      </dsp:txBody>
      <dsp:txXfrm rot="-5400000">
        <a:off x="1968784" y="89337"/>
        <a:ext cx="6237662" cy="1649670"/>
      </dsp:txXfrm>
    </dsp:sp>
    <dsp:sp modelId="{08B446EA-4D16-49CE-BB9E-007E35FC2856}">
      <dsp:nvSpPr>
        <dsp:cNvPr id="0" name=""/>
        <dsp:cNvSpPr/>
      </dsp:nvSpPr>
      <dsp:spPr>
        <a:xfrm rot="5400000">
          <a:off x="-421882" y="2952559"/>
          <a:ext cx="2812547" cy="196878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MX" sz="2800" kern="1200" dirty="0"/>
            <a:t>Régimen fiscal</a:t>
          </a:r>
        </a:p>
      </dsp:txBody>
      <dsp:txXfrm rot="-5400000">
        <a:off x="1" y="3515069"/>
        <a:ext cx="1968783" cy="843764"/>
      </dsp:txXfrm>
    </dsp:sp>
    <dsp:sp modelId="{79B1EEAC-3CAF-43E3-BC90-9DEC48902EC5}">
      <dsp:nvSpPr>
        <dsp:cNvPr id="0" name=""/>
        <dsp:cNvSpPr/>
      </dsp:nvSpPr>
      <dsp:spPr>
        <a:xfrm rot="5400000">
          <a:off x="4218158" y="281302"/>
          <a:ext cx="1828156" cy="63269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s-MX" sz="1800" kern="1200" dirty="0"/>
            <a:t>Asignar el régimen fiscal de acuerdo al nuevo catálogo del SAT</a:t>
          </a:r>
        </a:p>
      </dsp:txBody>
      <dsp:txXfrm rot="-5400000">
        <a:off x="1968784" y="2619920"/>
        <a:ext cx="6237662" cy="16496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B89C8E-FE5E-4F96-9C63-F769AE2F4D54}">
      <dsp:nvSpPr>
        <dsp:cNvPr id="0" name=""/>
        <dsp:cNvSpPr/>
      </dsp:nvSpPr>
      <dsp:spPr>
        <a:xfrm rot="5400000">
          <a:off x="-256486" y="257212"/>
          <a:ext cx="1709907" cy="119693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MX" sz="1700" kern="1200" dirty="0"/>
            <a:t>Nombre</a:t>
          </a:r>
        </a:p>
      </dsp:txBody>
      <dsp:txXfrm rot="-5400000">
        <a:off x="1" y="599194"/>
        <a:ext cx="1196935" cy="512972"/>
      </dsp:txXfrm>
    </dsp:sp>
    <dsp:sp modelId="{37F1C504-D638-476C-8047-42BFB25D603F}">
      <dsp:nvSpPr>
        <dsp:cNvPr id="0" name=""/>
        <dsp:cNvSpPr/>
      </dsp:nvSpPr>
      <dsp:spPr>
        <a:xfrm rot="5400000">
          <a:off x="4506427" y="-3308765"/>
          <a:ext cx="1111440" cy="773042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El valor de este atributo debe encontrarse en la </a:t>
          </a:r>
          <a:r>
            <a:rPr lang="es-MX" sz="1500" b="1" kern="1200" dirty="0"/>
            <a:t>lista de RFC inscritos no cancelados en el SAT</a:t>
          </a:r>
          <a:endParaRPr lang="es-MX" sz="1500" kern="1200" dirty="0"/>
        </a:p>
        <a:p>
          <a:pPr marL="114300" lvl="1" indent="-114300" algn="l" defTabSz="666750">
            <a:lnSpc>
              <a:spcPct val="90000"/>
            </a:lnSpc>
            <a:spcBef>
              <a:spcPct val="0"/>
            </a:spcBef>
            <a:spcAft>
              <a:spcPct val="15000"/>
            </a:spcAft>
            <a:buChar char="••"/>
          </a:pPr>
          <a:r>
            <a:rPr lang="es-MX" sz="1500" b="0" i="0" kern="1200" dirty="0"/>
            <a:t>El nombre del Receptor debe capturarse exactamente igual conforme se encuentra en la </a:t>
          </a:r>
          <a:r>
            <a:rPr lang="es-MX" sz="1500" b="1" i="0" kern="1200" dirty="0"/>
            <a:t>Constancia de Situación Fiscal (Persona Moral) </a:t>
          </a:r>
          <a:r>
            <a:rPr lang="es-MX" sz="1500" b="0" i="0" kern="1200" dirty="0"/>
            <a:t>o </a:t>
          </a:r>
          <a:r>
            <a:rPr lang="es-MX" sz="1500" b="1" i="0" kern="1200" dirty="0"/>
            <a:t>Constancia de Situación Fiscal o Cédula de Identificación Fiscal (Persona Física)</a:t>
          </a:r>
          <a:endParaRPr lang="es-MX" sz="1500" kern="1200" dirty="0"/>
        </a:p>
      </dsp:txBody>
      <dsp:txXfrm rot="-5400000">
        <a:off x="1196936" y="54982"/>
        <a:ext cx="7676167" cy="1002928"/>
      </dsp:txXfrm>
    </dsp:sp>
    <dsp:sp modelId="{08B446EA-4D16-49CE-BB9E-007E35FC2856}">
      <dsp:nvSpPr>
        <dsp:cNvPr id="0" name=""/>
        <dsp:cNvSpPr/>
      </dsp:nvSpPr>
      <dsp:spPr>
        <a:xfrm rot="5400000">
          <a:off x="-256486" y="1774087"/>
          <a:ext cx="1709907" cy="119693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MX" sz="1700" kern="1200" dirty="0"/>
            <a:t>Domicilio</a:t>
          </a:r>
        </a:p>
      </dsp:txBody>
      <dsp:txXfrm rot="-5400000">
        <a:off x="1" y="2116069"/>
        <a:ext cx="1196935" cy="512972"/>
      </dsp:txXfrm>
    </dsp:sp>
    <dsp:sp modelId="{79B1EEAC-3CAF-43E3-BC90-9DEC48902EC5}">
      <dsp:nvSpPr>
        <dsp:cNvPr id="0" name=""/>
        <dsp:cNvSpPr/>
      </dsp:nvSpPr>
      <dsp:spPr>
        <a:xfrm rot="5400000">
          <a:off x="4506427" y="-1791890"/>
          <a:ext cx="1111440" cy="773042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Código postal</a:t>
          </a:r>
        </a:p>
      </dsp:txBody>
      <dsp:txXfrm rot="-5400000">
        <a:off x="1196936" y="1571857"/>
        <a:ext cx="7676167" cy="1002928"/>
      </dsp:txXfrm>
    </dsp:sp>
    <dsp:sp modelId="{CB67DB1F-0055-4971-A650-BD3E4DF8B8CD}">
      <dsp:nvSpPr>
        <dsp:cNvPr id="0" name=""/>
        <dsp:cNvSpPr/>
      </dsp:nvSpPr>
      <dsp:spPr>
        <a:xfrm rot="5400000">
          <a:off x="-256486" y="3290961"/>
          <a:ext cx="1709907" cy="1196935"/>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s-MX" sz="1700" kern="1200" dirty="0"/>
            <a:t>Emitir/Enviar</a:t>
          </a:r>
        </a:p>
      </dsp:txBody>
      <dsp:txXfrm rot="-5400000">
        <a:off x="1" y="3632943"/>
        <a:ext cx="1196935" cy="512972"/>
      </dsp:txXfrm>
    </dsp:sp>
    <dsp:sp modelId="{A4C95A64-A6BD-4563-B808-DEB369914FC3}">
      <dsp:nvSpPr>
        <dsp:cNvPr id="0" name=""/>
        <dsp:cNvSpPr/>
      </dsp:nvSpPr>
      <dsp:spPr>
        <a:xfrm rot="5400000">
          <a:off x="4506427" y="-275015"/>
          <a:ext cx="1111440" cy="773042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s-MX" sz="1500" kern="1200" dirty="0"/>
            <a:t>Régimen Fiscal</a:t>
          </a:r>
        </a:p>
      </dsp:txBody>
      <dsp:txXfrm rot="-5400000">
        <a:off x="1196936" y="3088732"/>
        <a:ext cx="7676167" cy="10029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432C1-E412-4628-AE07-FCD42BC526FC}">
      <dsp:nvSpPr>
        <dsp:cNvPr id="0" name=""/>
        <dsp:cNvSpPr/>
      </dsp:nvSpPr>
      <dsp:spPr>
        <a:xfrm rot="5400000">
          <a:off x="-619217" y="619217"/>
          <a:ext cx="4128115" cy="288968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s-MX" sz="4200" kern="1200" dirty="0"/>
            <a:t>Información adicional</a:t>
          </a:r>
        </a:p>
      </dsp:txBody>
      <dsp:txXfrm rot="-5400000">
        <a:off x="1" y="1444839"/>
        <a:ext cx="2889680" cy="1238435"/>
      </dsp:txXfrm>
    </dsp:sp>
    <dsp:sp modelId="{A81AD6E4-AACB-4471-889B-6592EA1C192D}">
      <dsp:nvSpPr>
        <dsp:cNvPr id="0" name=""/>
        <dsp:cNvSpPr/>
      </dsp:nvSpPr>
      <dsp:spPr>
        <a:xfrm rot="5400000">
          <a:off x="5216740" y="-2327060"/>
          <a:ext cx="2683274" cy="733739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5384" tIns="36195" rIns="36195" bIns="36195" numCol="1" spcCol="1270" anchor="ctr" anchorCtr="0">
          <a:noAutofit/>
        </a:bodyPr>
        <a:lstStyle/>
        <a:p>
          <a:pPr marL="285750" lvl="1" indent="-285750" algn="l" defTabSz="2533650">
            <a:lnSpc>
              <a:spcPct val="90000"/>
            </a:lnSpc>
            <a:spcBef>
              <a:spcPct val="0"/>
            </a:spcBef>
            <a:spcAft>
              <a:spcPct val="15000"/>
            </a:spcAft>
            <a:buChar char="••"/>
          </a:pPr>
          <a:r>
            <a:rPr lang="es-MX" sz="5700" kern="1200" dirty="0"/>
            <a:t>Uso del CFDI</a:t>
          </a:r>
        </a:p>
        <a:p>
          <a:pPr marL="285750" lvl="1" indent="-285750" algn="l" defTabSz="2533650">
            <a:lnSpc>
              <a:spcPct val="90000"/>
            </a:lnSpc>
            <a:spcBef>
              <a:spcPct val="0"/>
            </a:spcBef>
            <a:spcAft>
              <a:spcPct val="15000"/>
            </a:spcAft>
            <a:buChar char="••"/>
          </a:pPr>
          <a:r>
            <a:rPr lang="es-MX" sz="5700" kern="1200" dirty="0"/>
            <a:t>Exportación temporal</a:t>
          </a:r>
        </a:p>
      </dsp:txBody>
      <dsp:txXfrm rot="-5400000">
        <a:off x="2889680" y="130987"/>
        <a:ext cx="7206408" cy="24213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432C1-E412-4628-AE07-FCD42BC526FC}">
      <dsp:nvSpPr>
        <dsp:cNvPr id="0" name=""/>
        <dsp:cNvSpPr/>
      </dsp:nvSpPr>
      <dsp:spPr>
        <a:xfrm rot="5400000">
          <a:off x="-619217" y="619217"/>
          <a:ext cx="4128115" cy="288968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1866900">
            <a:lnSpc>
              <a:spcPct val="90000"/>
            </a:lnSpc>
            <a:spcBef>
              <a:spcPct val="0"/>
            </a:spcBef>
            <a:spcAft>
              <a:spcPct val="35000"/>
            </a:spcAft>
          </a:pPr>
          <a:r>
            <a:rPr lang="es-MX" sz="4200" kern="1200" dirty="0"/>
            <a:t>Objeto Impuesto</a:t>
          </a:r>
        </a:p>
      </dsp:txBody>
      <dsp:txXfrm rot="-5400000">
        <a:off x="1" y="1444839"/>
        <a:ext cx="2889680" cy="1238435"/>
      </dsp:txXfrm>
    </dsp:sp>
    <dsp:sp modelId="{A81AD6E4-AACB-4471-889B-6592EA1C192D}">
      <dsp:nvSpPr>
        <dsp:cNvPr id="0" name=""/>
        <dsp:cNvSpPr/>
      </dsp:nvSpPr>
      <dsp:spPr>
        <a:xfrm rot="5400000">
          <a:off x="5216740" y="-2327060"/>
          <a:ext cx="2683274" cy="733739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8704" tIns="26670" rIns="26670" bIns="26670" numCol="1" spcCol="1270" anchor="ctr" anchorCtr="0">
          <a:noAutofit/>
        </a:bodyPr>
        <a:lstStyle/>
        <a:p>
          <a:pPr marL="285750" lvl="1" indent="-285750" algn="l" defTabSz="1866900">
            <a:lnSpc>
              <a:spcPct val="90000"/>
            </a:lnSpc>
            <a:spcBef>
              <a:spcPct val="0"/>
            </a:spcBef>
            <a:spcAft>
              <a:spcPct val="15000"/>
            </a:spcAft>
            <a:buChar char="••"/>
          </a:pPr>
          <a:r>
            <a:rPr lang="es-MX" sz="4200" b="0" kern="1200" dirty="0"/>
            <a:t>Se debe registrar la clave correspondiente para indicar si la operación es objeto o no de impuesto.</a:t>
          </a:r>
        </a:p>
      </dsp:txBody>
      <dsp:txXfrm rot="-5400000">
        <a:off x="2889680" y="130987"/>
        <a:ext cx="7206408" cy="24213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3880B-2A0C-4AAD-A235-8827A1C572D5}">
      <dsp:nvSpPr>
        <dsp:cNvPr id="0" name=""/>
        <dsp:cNvSpPr/>
      </dsp:nvSpPr>
      <dsp:spPr>
        <a:xfrm rot="5400000">
          <a:off x="-633865" y="633865"/>
          <a:ext cx="4225770" cy="295803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es-MX" sz="2900" kern="1200" dirty="0"/>
            <a:t>Comprobante Fiscal Digital / CFDI</a:t>
          </a:r>
        </a:p>
      </dsp:txBody>
      <dsp:txXfrm rot="-5400000">
        <a:off x="1" y="1479020"/>
        <a:ext cx="2958039" cy="1267731"/>
      </dsp:txXfrm>
    </dsp:sp>
    <dsp:sp modelId="{8AAEFBEA-E46D-45B7-8CBC-0B4A1126AC65}">
      <dsp:nvSpPr>
        <dsp:cNvPr id="0" name=""/>
        <dsp:cNvSpPr/>
      </dsp:nvSpPr>
      <dsp:spPr>
        <a:xfrm rot="5400000">
          <a:off x="5569850" y="-2611811"/>
          <a:ext cx="2746750" cy="797037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0256" tIns="24130" rIns="24130" bIns="24130" numCol="1" spcCol="1270" anchor="ctr" anchorCtr="0">
          <a:noAutofit/>
        </a:bodyPr>
        <a:lstStyle/>
        <a:p>
          <a:pPr marL="285750" lvl="1" indent="-285750" algn="l" defTabSz="1689100">
            <a:lnSpc>
              <a:spcPct val="90000"/>
            </a:lnSpc>
            <a:spcBef>
              <a:spcPct val="0"/>
            </a:spcBef>
            <a:spcAft>
              <a:spcPct val="15000"/>
            </a:spcAft>
            <a:buChar char="••"/>
          </a:pPr>
          <a:r>
            <a:rPr lang="es-MX" sz="3800" kern="1200" dirty="0"/>
            <a:t>Plantilla de Formato Digital</a:t>
          </a:r>
        </a:p>
        <a:p>
          <a:pPr marL="571500" lvl="2" indent="-285750" algn="l" defTabSz="1689100">
            <a:lnSpc>
              <a:spcPct val="90000"/>
            </a:lnSpc>
            <a:spcBef>
              <a:spcPct val="0"/>
            </a:spcBef>
            <a:spcAft>
              <a:spcPct val="15000"/>
            </a:spcAft>
            <a:buChar char="••"/>
          </a:pPr>
          <a:r>
            <a:rPr lang="es-MX" sz="3800" kern="1200" dirty="0">
              <a:solidFill>
                <a:srgbClr val="00B0F0"/>
              </a:solidFill>
            </a:rPr>
            <a:t>Formato_Factura_Global_40</a:t>
          </a:r>
        </a:p>
        <a:p>
          <a:pPr marL="285750" lvl="1" indent="-285750" algn="l" defTabSz="1689100">
            <a:lnSpc>
              <a:spcPct val="90000"/>
            </a:lnSpc>
            <a:spcBef>
              <a:spcPct val="0"/>
            </a:spcBef>
            <a:spcAft>
              <a:spcPct val="15000"/>
            </a:spcAft>
            <a:buChar char="••"/>
          </a:pPr>
          <a:r>
            <a:rPr lang="es-MX" sz="3800" kern="1200" dirty="0"/>
            <a:t>Versión del anexo</a:t>
          </a:r>
        </a:p>
        <a:p>
          <a:pPr marL="571500" lvl="2" indent="-285750" algn="l" defTabSz="1689100">
            <a:lnSpc>
              <a:spcPct val="90000"/>
            </a:lnSpc>
            <a:spcBef>
              <a:spcPct val="0"/>
            </a:spcBef>
            <a:spcAft>
              <a:spcPct val="15000"/>
            </a:spcAft>
            <a:buChar char="••"/>
          </a:pPr>
          <a:r>
            <a:rPr lang="es-MX" sz="3800" kern="1200" dirty="0">
              <a:solidFill>
                <a:srgbClr val="00B0F0"/>
              </a:solidFill>
            </a:rPr>
            <a:t>4.0</a:t>
          </a:r>
        </a:p>
      </dsp:txBody>
      <dsp:txXfrm rot="-5400000">
        <a:off x="2958039" y="134085"/>
        <a:ext cx="7836288" cy="24785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4B5F3-5BD7-4B49-8B6F-E971E81380A9}">
      <dsp:nvSpPr>
        <dsp:cNvPr id="0" name=""/>
        <dsp:cNvSpPr/>
      </dsp:nvSpPr>
      <dsp:spPr>
        <a:xfrm rot="5400000">
          <a:off x="-508825" y="1340710"/>
          <a:ext cx="3392170" cy="2374519"/>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s-MX" sz="3400" kern="1200" dirty="0"/>
            <a:t>Datos generales</a:t>
          </a:r>
        </a:p>
      </dsp:txBody>
      <dsp:txXfrm rot="-5400000">
        <a:off x="1" y="2019145"/>
        <a:ext cx="2374519" cy="1017651"/>
      </dsp:txXfrm>
    </dsp:sp>
    <dsp:sp modelId="{DAD21BB9-92F9-4FA4-8CB1-0752CBC181D5}">
      <dsp:nvSpPr>
        <dsp:cNvPr id="0" name=""/>
        <dsp:cNvSpPr/>
      </dsp:nvSpPr>
      <dsp:spPr>
        <a:xfrm rot="5400000">
          <a:off x="4718839" y="-2342605"/>
          <a:ext cx="3865253" cy="855389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s-MX" sz="2100" kern="1200" dirty="0"/>
            <a:t>Nombre</a:t>
          </a:r>
        </a:p>
        <a:p>
          <a:pPr marL="457200" lvl="2" indent="-228600" algn="l" defTabSz="933450">
            <a:lnSpc>
              <a:spcPct val="90000"/>
            </a:lnSpc>
            <a:spcBef>
              <a:spcPct val="0"/>
            </a:spcBef>
            <a:spcAft>
              <a:spcPct val="15000"/>
            </a:spcAft>
            <a:buChar char="••"/>
          </a:pPr>
          <a:r>
            <a:rPr lang="es-MX" sz="2100" kern="1200" dirty="0"/>
            <a:t>PUBLICO EN GENERAL (</a:t>
          </a:r>
          <a:r>
            <a:rPr lang="es-MX" sz="2100" kern="1200" dirty="0" smtClean="0"/>
            <a:t>mayúsculas así se debe capturar)</a:t>
          </a:r>
          <a:endParaRPr lang="es-MX" sz="2100" kern="1200" dirty="0"/>
        </a:p>
        <a:p>
          <a:pPr marL="228600" lvl="1" indent="-228600" algn="l" defTabSz="933450">
            <a:lnSpc>
              <a:spcPct val="90000"/>
            </a:lnSpc>
            <a:spcBef>
              <a:spcPct val="0"/>
            </a:spcBef>
            <a:spcAft>
              <a:spcPct val="15000"/>
            </a:spcAft>
            <a:buChar char="••"/>
          </a:pPr>
          <a:r>
            <a:rPr lang="es-MX" sz="2100" kern="1200" dirty="0"/>
            <a:t>RFC</a:t>
          </a:r>
        </a:p>
        <a:p>
          <a:pPr marL="457200" lvl="2" indent="-228600" algn="l" defTabSz="933450">
            <a:lnSpc>
              <a:spcPct val="90000"/>
            </a:lnSpc>
            <a:spcBef>
              <a:spcPct val="0"/>
            </a:spcBef>
            <a:spcAft>
              <a:spcPct val="15000"/>
            </a:spcAft>
            <a:buChar char="••"/>
          </a:pPr>
          <a:r>
            <a:rPr lang="es-MX" sz="2100" kern="1200" dirty="0"/>
            <a:t>XAXX010101000</a:t>
          </a:r>
        </a:p>
        <a:p>
          <a:pPr marL="228600" lvl="1" indent="-228600" algn="l" defTabSz="933450">
            <a:lnSpc>
              <a:spcPct val="90000"/>
            </a:lnSpc>
            <a:spcBef>
              <a:spcPct val="0"/>
            </a:spcBef>
            <a:spcAft>
              <a:spcPct val="15000"/>
            </a:spcAft>
            <a:buChar char="••"/>
          </a:pPr>
          <a:r>
            <a:rPr lang="es-MX" sz="2100" kern="1200" dirty="0"/>
            <a:t>Régimen fiscal</a:t>
          </a:r>
        </a:p>
        <a:p>
          <a:pPr marL="457200" lvl="2" indent="-228600" algn="l" defTabSz="933450">
            <a:lnSpc>
              <a:spcPct val="90000"/>
            </a:lnSpc>
            <a:spcBef>
              <a:spcPct val="0"/>
            </a:spcBef>
            <a:spcAft>
              <a:spcPct val="15000"/>
            </a:spcAft>
            <a:buChar char="••"/>
          </a:pPr>
          <a:r>
            <a:rPr lang="es-MX" sz="2100" kern="1200" dirty="0"/>
            <a:t>616 Sin obligaciones fiscales</a:t>
          </a:r>
        </a:p>
        <a:p>
          <a:pPr marL="228600" lvl="1" indent="-228600" algn="l" defTabSz="933450">
            <a:lnSpc>
              <a:spcPct val="90000"/>
            </a:lnSpc>
            <a:spcBef>
              <a:spcPct val="0"/>
            </a:spcBef>
            <a:spcAft>
              <a:spcPct val="15000"/>
            </a:spcAft>
            <a:buChar char="••"/>
          </a:pPr>
          <a:r>
            <a:rPr lang="es-MX" sz="2100" kern="1200" dirty="0"/>
            <a:t>Uso del CFDI</a:t>
          </a:r>
        </a:p>
        <a:p>
          <a:pPr marL="457200" lvl="2" indent="-228600" algn="l" defTabSz="933450">
            <a:lnSpc>
              <a:spcPct val="90000"/>
            </a:lnSpc>
            <a:spcBef>
              <a:spcPct val="0"/>
            </a:spcBef>
            <a:spcAft>
              <a:spcPct val="15000"/>
            </a:spcAft>
            <a:buChar char="••"/>
          </a:pPr>
          <a:r>
            <a:rPr lang="es-MX" sz="2100" kern="1200" dirty="0"/>
            <a:t>S01 Sin efectos fiscales (nueva clave)</a:t>
          </a:r>
        </a:p>
        <a:p>
          <a:pPr marL="228600" lvl="1" indent="-228600" algn="l" defTabSz="933450">
            <a:lnSpc>
              <a:spcPct val="90000"/>
            </a:lnSpc>
            <a:spcBef>
              <a:spcPct val="0"/>
            </a:spcBef>
            <a:spcAft>
              <a:spcPct val="15000"/>
            </a:spcAft>
            <a:buChar char="••"/>
          </a:pPr>
          <a:r>
            <a:rPr lang="es-MX" sz="2100" kern="1200" dirty="0"/>
            <a:t>Código Postal</a:t>
          </a:r>
        </a:p>
        <a:p>
          <a:pPr marL="457200" lvl="2" indent="-228600" algn="l" defTabSz="933450">
            <a:lnSpc>
              <a:spcPct val="90000"/>
            </a:lnSpc>
            <a:spcBef>
              <a:spcPct val="0"/>
            </a:spcBef>
            <a:spcAft>
              <a:spcPct val="15000"/>
            </a:spcAft>
            <a:buChar char="••"/>
          </a:pPr>
          <a:r>
            <a:rPr lang="es-MX" sz="2100" kern="1200" dirty="0"/>
            <a:t>Mismo código postal del Emisor</a:t>
          </a:r>
        </a:p>
      </dsp:txBody>
      <dsp:txXfrm rot="-5400000">
        <a:off x="2374520" y="190400"/>
        <a:ext cx="8365206" cy="348788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B2880A-B12D-4FD8-97C4-872253584FDA}" type="datetimeFigureOut">
              <a:rPr lang="es-MX" smtClean="0"/>
              <a:t>22/02/2023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E2553-4B6B-4A85-82C6-AC6C6ECD5524}" type="slidenum">
              <a:rPr lang="es-MX" smtClean="0"/>
              <a:t>‹Nº›</a:t>
            </a:fld>
            <a:endParaRPr lang="es-MX"/>
          </a:p>
        </p:txBody>
      </p:sp>
    </p:spTree>
    <p:extLst>
      <p:ext uri="{BB962C8B-B14F-4D97-AF65-F5344CB8AC3E}">
        <p14:creationId xmlns:p14="http://schemas.microsoft.com/office/powerpoint/2010/main" val="1109242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97</a:t>
            </a:fld>
            <a:endParaRPr lang="es-MX"/>
          </a:p>
        </p:txBody>
      </p:sp>
    </p:spTree>
    <p:extLst>
      <p:ext uri="{BB962C8B-B14F-4D97-AF65-F5344CB8AC3E}">
        <p14:creationId xmlns:p14="http://schemas.microsoft.com/office/powerpoint/2010/main" val="1607627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98</a:t>
            </a:fld>
            <a:endParaRPr lang="es-MX"/>
          </a:p>
        </p:txBody>
      </p:sp>
    </p:spTree>
    <p:extLst>
      <p:ext uri="{BB962C8B-B14F-4D97-AF65-F5344CB8AC3E}">
        <p14:creationId xmlns:p14="http://schemas.microsoft.com/office/powerpoint/2010/main" val="2112087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99</a:t>
            </a:fld>
            <a:endParaRPr lang="es-MX"/>
          </a:p>
        </p:txBody>
      </p:sp>
    </p:spTree>
    <p:extLst>
      <p:ext uri="{BB962C8B-B14F-4D97-AF65-F5344CB8AC3E}">
        <p14:creationId xmlns:p14="http://schemas.microsoft.com/office/powerpoint/2010/main" val="948204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100</a:t>
            </a:fld>
            <a:endParaRPr lang="es-MX"/>
          </a:p>
        </p:txBody>
      </p:sp>
    </p:spTree>
    <p:extLst>
      <p:ext uri="{BB962C8B-B14F-4D97-AF65-F5344CB8AC3E}">
        <p14:creationId xmlns:p14="http://schemas.microsoft.com/office/powerpoint/2010/main" val="997970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101</a:t>
            </a:fld>
            <a:endParaRPr lang="es-MX"/>
          </a:p>
        </p:txBody>
      </p:sp>
    </p:spTree>
    <p:extLst>
      <p:ext uri="{BB962C8B-B14F-4D97-AF65-F5344CB8AC3E}">
        <p14:creationId xmlns:p14="http://schemas.microsoft.com/office/powerpoint/2010/main" val="3283722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102</a:t>
            </a:fld>
            <a:endParaRPr lang="es-MX"/>
          </a:p>
        </p:txBody>
      </p:sp>
    </p:spTree>
    <p:extLst>
      <p:ext uri="{BB962C8B-B14F-4D97-AF65-F5344CB8AC3E}">
        <p14:creationId xmlns:p14="http://schemas.microsoft.com/office/powerpoint/2010/main" val="3653928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103</a:t>
            </a:fld>
            <a:endParaRPr lang="es-MX"/>
          </a:p>
        </p:txBody>
      </p:sp>
    </p:spTree>
    <p:extLst>
      <p:ext uri="{BB962C8B-B14F-4D97-AF65-F5344CB8AC3E}">
        <p14:creationId xmlns:p14="http://schemas.microsoft.com/office/powerpoint/2010/main" val="2255720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104</a:t>
            </a:fld>
            <a:endParaRPr lang="es-MX"/>
          </a:p>
        </p:txBody>
      </p:sp>
    </p:spTree>
    <p:extLst>
      <p:ext uri="{BB962C8B-B14F-4D97-AF65-F5344CB8AC3E}">
        <p14:creationId xmlns:p14="http://schemas.microsoft.com/office/powerpoint/2010/main" val="1660185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4000DE7-B816-BD41-996E-19D31AAF849D}"/>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xmlns="" id="{3D27C23C-2688-7843-86DB-C1139D4D1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xmlns="" id="{62DE8BED-CBCC-124A-98A3-A03F15DC0112}"/>
              </a:ext>
            </a:extLst>
          </p:cNvPr>
          <p:cNvSpPr>
            <a:spLocks noGrp="1"/>
          </p:cNvSpPr>
          <p:nvPr>
            <p:ph type="dt" sz="half" idx="10"/>
          </p:nvPr>
        </p:nvSpPr>
        <p:spPr/>
        <p:txBody>
          <a:bodyPr/>
          <a:lstStyle/>
          <a:p>
            <a:fld id="{36E5B021-E880-7A47-A127-74A551F51C8F}" type="datetimeFigureOut">
              <a:rPr lang="es-MX" smtClean="0"/>
              <a:t>22/02/2023</a:t>
            </a:fld>
            <a:endParaRPr lang="es-MX"/>
          </a:p>
        </p:txBody>
      </p:sp>
      <p:sp>
        <p:nvSpPr>
          <p:cNvPr id="5" name="Marcador de pie de página 4">
            <a:extLst>
              <a:ext uri="{FF2B5EF4-FFF2-40B4-BE49-F238E27FC236}">
                <a16:creationId xmlns:a16="http://schemas.microsoft.com/office/drawing/2014/main" xmlns="" id="{6190CFA4-91EF-9446-BEC2-E3D5D67E41A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xmlns="" id="{A45AB050-0494-744D-ADAB-C34F7303620F}"/>
              </a:ext>
            </a:extLst>
          </p:cNvPr>
          <p:cNvSpPr>
            <a:spLocks noGrp="1"/>
          </p:cNvSpPr>
          <p:nvPr>
            <p:ph type="sldNum" sz="quarter" idx="12"/>
          </p:nvPr>
        </p:nvSpPr>
        <p:spPr/>
        <p:txBody>
          <a:bodyPr/>
          <a:lstStyle/>
          <a:p>
            <a:fld id="{50E010E0-8DA7-7D48-858B-9EC6DE5DF8EF}" type="slidenum">
              <a:rPr lang="es-MX" smtClean="0"/>
              <a:t>‹Nº›</a:t>
            </a:fld>
            <a:endParaRPr lang="es-MX"/>
          </a:p>
        </p:txBody>
      </p:sp>
    </p:spTree>
    <p:extLst>
      <p:ext uri="{BB962C8B-B14F-4D97-AF65-F5344CB8AC3E}">
        <p14:creationId xmlns:p14="http://schemas.microsoft.com/office/powerpoint/2010/main" val="331520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3" name="2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4" name="3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79657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35336442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MX"/>
          </a:p>
        </p:txBody>
      </p:sp>
      <p:sp>
        <p:nvSpPr>
          <p:cNvPr id="4" name="3 Marcador de texto"/>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286711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600" y="1600201"/>
            <a:ext cx="109728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2548320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a:prstGeom prst="rect">
            <a:avLst/>
          </a:prstGeo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600" y="274639"/>
            <a:ext cx="80264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289977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a16="http://schemas.microsoft.com/office/drawing/2014/main" xmlns=""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a16="http://schemas.microsoft.com/office/drawing/2014/main" xmlns="" id="{230B7442-788C-40C8-8461-A05DA19B8D8B}"/>
              </a:ext>
            </a:extLst>
          </p:cNvPr>
          <p:cNvSpPr>
            <a:spLocks noGrp="1"/>
          </p:cNvSpPr>
          <p:nvPr>
            <p:ph type="title" hasCustomPrompt="1"/>
          </p:nvPr>
        </p:nvSpPr>
        <p:spPr>
          <a:xfrm>
            <a:off x="0" y="34991"/>
            <a:ext cx="12192000" cy="1092473"/>
          </a:xfrm>
          <a:prstGeom prst="rect">
            <a:avLst/>
          </a:prstGeo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4045683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mparación">
    <p:spTree>
      <p:nvGrpSpPr>
        <p:cNvPr id="1" name=""/>
        <p:cNvGrpSpPr/>
        <p:nvPr/>
      </p:nvGrpSpPr>
      <p:grpSpPr>
        <a:xfrm>
          <a:off x="0" y="0"/>
          <a:ext cx="0" cy="0"/>
          <a:chOff x="0" y="0"/>
          <a:chExt cx="0" cy="0"/>
        </a:xfrm>
      </p:grpSpPr>
      <p:pic>
        <p:nvPicPr>
          <p:cNvPr id="10" name="Marcador de contenido 4">
            <a:extLst>
              <a:ext uri="{FF2B5EF4-FFF2-40B4-BE49-F238E27FC236}">
                <a16:creationId xmlns:a16="http://schemas.microsoft.com/office/drawing/2014/main" xmlns="" id="{75117EBE-2313-4E38-9B85-B153C446AA99}"/>
              </a:ext>
            </a:extLst>
          </p:cNvPr>
          <p:cNvPicPr>
            <a:picLocks noChangeAspect="1"/>
          </p:cNvPicPr>
          <p:nvPr userDrawn="1"/>
        </p:nvPicPr>
        <p:blipFill>
          <a:blip r:embed="rId2"/>
          <a:stretch>
            <a:fillRect/>
          </a:stretch>
        </p:blipFill>
        <p:spPr>
          <a:xfrm>
            <a:off x="-1" y="0"/>
            <a:ext cx="5000359" cy="6858000"/>
          </a:xfrm>
          <a:prstGeom prst="rect">
            <a:avLst/>
          </a:prstGeom>
        </p:spPr>
      </p:pic>
      <p:pic>
        <p:nvPicPr>
          <p:cNvPr id="11" name="Imagen 10">
            <a:extLst>
              <a:ext uri="{FF2B5EF4-FFF2-40B4-BE49-F238E27FC236}">
                <a16:creationId xmlns:a16="http://schemas.microsoft.com/office/drawing/2014/main" xmlns="" id="{0CB291BD-9756-44F6-AC4D-CDF9185E2928}"/>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5" name="Título 14">
            <a:extLst>
              <a:ext uri="{FF2B5EF4-FFF2-40B4-BE49-F238E27FC236}">
                <a16:creationId xmlns:a16="http://schemas.microsoft.com/office/drawing/2014/main" xmlns="" id="{2A8CD32B-B461-4481-A311-35B1CC565673}"/>
              </a:ext>
            </a:extLst>
          </p:cNvPr>
          <p:cNvSpPr>
            <a:spLocks noGrp="1"/>
          </p:cNvSpPr>
          <p:nvPr>
            <p:ph type="title" hasCustomPrompt="1"/>
          </p:nvPr>
        </p:nvSpPr>
        <p:spPr>
          <a:xfrm>
            <a:off x="1965663" y="2766218"/>
            <a:ext cx="5100961" cy="1325563"/>
          </a:xfrm>
          <a:prstGeom prst="rect">
            <a:avLst/>
          </a:prstGeo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285724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ADDCF557-3BF4-4B9F-8296-C6C6A0C5013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Imagen 6">
            <a:extLst>
              <a:ext uri="{FF2B5EF4-FFF2-40B4-BE49-F238E27FC236}">
                <a16:creationId xmlns:a16="http://schemas.microsoft.com/office/drawing/2014/main" xmlns="" id="{DFB9D9DE-98C9-46AF-8E15-77775820C22E}"/>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8" name="CuadroTexto 7">
            <a:extLst>
              <a:ext uri="{FF2B5EF4-FFF2-40B4-BE49-F238E27FC236}">
                <a16:creationId xmlns:a16="http://schemas.microsoft.com/office/drawing/2014/main" xmlns="" id="{8D1D45EC-775D-4ECC-BA05-A1603B60C526}"/>
              </a:ext>
            </a:extLst>
          </p:cNvPr>
          <p:cNvSpPr txBox="1"/>
          <p:nvPr userDrawn="1"/>
        </p:nvSpPr>
        <p:spPr>
          <a:xfrm>
            <a:off x="3550024" y="3429000"/>
            <a:ext cx="5091953" cy="769441"/>
          </a:xfrm>
          <a:prstGeom prst="rect">
            <a:avLst/>
          </a:prstGeom>
          <a:noFill/>
        </p:spPr>
        <p:txBody>
          <a:bodyPr wrap="square" rtlCol="0">
            <a:spAutoFit/>
          </a:bodyPr>
          <a:lstStyle/>
          <a:p>
            <a:pPr algn="ctr"/>
            <a:r>
              <a:rPr lang="es-MX" sz="4400" b="1" dirty="0">
                <a:solidFill>
                  <a:schemeClr val="bg1"/>
                </a:solidFill>
                <a:latin typeface="Titillium Web" pitchFamily="2" charset="77"/>
              </a:rPr>
              <a:t>¿Preguntas?</a:t>
            </a:r>
          </a:p>
        </p:txBody>
      </p:sp>
    </p:spTree>
    <p:extLst>
      <p:ext uri="{BB962C8B-B14F-4D97-AF65-F5344CB8AC3E}">
        <p14:creationId xmlns:p14="http://schemas.microsoft.com/office/powerpoint/2010/main" val="224303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a:prstGeom prst="rect">
            <a:avLst/>
          </a:prstGeo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1217607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09600" y="1600201"/>
            <a:ext cx="109728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172170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347410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264496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8" name="7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9" name="8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1009238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a:xfrm>
            <a:off x="239349" y="6356351"/>
            <a:ext cx="3552395" cy="365125"/>
          </a:xfrm>
          <a:prstGeom prst="rect">
            <a:avLst/>
          </a:prstGeom>
        </p:spPr>
        <p:txBody>
          <a:bodyPr/>
          <a:lstStyle/>
          <a:p>
            <a:fld id="{A6B8955D-AE06-4AC7-A773-DBD4E3840ED0}" type="datetimeFigureOut">
              <a:rPr lang="es-MX" smtClean="0"/>
              <a:t>22/02/2023</a:t>
            </a:fld>
            <a:endParaRPr lang="es-MX"/>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5" name="4 Marcador de número de diapositiva"/>
          <p:cNvSpPr>
            <a:spLocks noGrp="1"/>
          </p:cNvSpPr>
          <p:nvPr>
            <p:ph type="sldNum" sz="quarter" idx="12"/>
          </p:nvPr>
        </p:nvSpPr>
        <p:spPr>
          <a:xfrm>
            <a:off x="8304245" y="6356351"/>
            <a:ext cx="3278155" cy="365125"/>
          </a:xfrm>
          <a:prstGeom prst="rect">
            <a:avLst/>
          </a:prstGeom>
        </p:spPr>
        <p:txBody>
          <a:bodyPr/>
          <a:lstStyle/>
          <a:p>
            <a:fld id="{0B991317-22E3-4A13-8C2C-60E7C4BAA0B3}" type="slidenum">
              <a:rPr lang="es-MX" smtClean="0"/>
              <a:t>‹Nº›</a:t>
            </a:fld>
            <a:endParaRPr lang="es-MX"/>
          </a:p>
        </p:txBody>
      </p:sp>
    </p:spTree>
    <p:extLst>
      <p:ext uri="{BB962C8B-B14F-4D97-AF65-F5344CB8AC3E}">
        <p14:creationId xmlns:p14="http://schemas.microsoft.com/office/powerpoint/2010/main" val="1646892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6" Type="http://schemas.openxmlformats.org/officeDocument/2006/relationships/hyperlink" Target="mailto:Pcsolucion-mary@hotmail.com" TargetMode="Externa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5.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7210D9F-C1C4-4582-B2A1-8B3C8423D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xmlns="" id="{19243B2F-C562-494B-93B0-CFD21B9A4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xmlns="" id="{B3126FD4-9EAC-4972-93F8-387CDBB11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01101-9FCF-4399-B157-DB62E7D132EB}" type="datetimeFigureOut">
              <a:rPr lang="es-MX" smtClean="0"/>
              <a:t>22/02/2023</a:t>
            </a:fld>
            <a:endParaRPr lang="es-MX"/>
          </a:p>
        </p:txBody>
      </p:sp>
      <p:sp>
        <p:nvSpPr>
          <p:cNvPr id="5" name="Marcador de pie de página 4">
            <a:extLst>
              <a:ext uri="{FF2B5EF4-FFF2-40B4-BE49-F238E27FC236}">
                <a16:creationId xmlns:a16="http://schemas.microsoft.com/office/drawing/2014/main" xmlns="" id="{DF9B8CE5-7E10-4D36-8061-80ABC93E4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xmlns="" id="{3BCD503C-2F38-49E9-90C4-6F3BC8E14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363AC-D4CB-4E80-A803-96BC1463D289}" type="slidenum">
              <a:rPr lang="es-MX" smtClean="0"/>
              <a:t>‹Nº›</a:t>
            </a:fld>
            <a:endParaRPr lang="es-MX"/>
          </a:p>
        </p:txBody>
      </p:sp>
    </p:spTree>
    <p:extLst>
      <p:ext uri="{BB962C8B-B14F-4D97-AF65-F5344CB8AC3E}">
        <p14:creationId xmlns:p14="http://schemas.microsoft.com/office/powerpoint/2010/main" val="3780931879"/>
      </p:ext>
    </p:extLst>
  </p:cSld>
  <p:clrMap bg1="lt1" tx1="dk1" bg2="lt2" tx2="dk2" accent1="accent1" accent2="accent2" accent3="accent3" accent4="accent4" accent5="accent5" accent6="accent6" hlink="hlink" folHlink="folHlink"/>
  <p:sldLayoutIdLst>
    <p:sldLayoutId id="2147483673" r:id="rId1"/>
    <p:sldLayoutId id="2147483666" r:id="rId2"/>
    <p:sldLayoutId id="21474836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14730" y="-12374"/>
            <a:ext cx="356023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335360" y="6174323"/>
            <a:ext cx="11521280" cy="646331"/>
          </a:xfrm>
          <a:prstGeom prst="rect">
            <a:avLst/>
          </a:prstGeom>
          <a:noFill/>
        </p:spPr>
        <p:txBody>
          <a:bodyPr wrap="square" rtlCol="0">
            <a:spAutoFit/>
          </a:bodyPr>
          <a:lstStyle/>
          <a:p>
            <a:pPr algn="ctr"/>
            <a:r>
              <a:rPr lang="es-MX" dirty="0" smtClean="0"/>
              <a:t>Teléfonos 444 430 56 38 /</a:t>
            </a:r>
            <a:r>
              <a:rPr lang="es-MX" baseline="0" dirty="0" smtClean="0"/>
              <a:t> 444 211 62 69 / 444 301 23 71 / 444 824 99 42</a:t>
            </a:r>
          </a:p>
          <a:p>
            <a:pPr algn="ctr"/>
            <a:r>
              <a:rPr lang="es-MX" baseline="0" dirty="0" smtClean="0"/>
              <a:t>Email. </a:t>
            </a:r>
            <a:r>
              <a:rPr lang="es-MX" baseline="0" dirty="0" smtClean="0">
                <a:hlinkClick r:id="rId16"/>
              </a:rPr>
              <a:t>Pcsolucion-mary@hotmail.com</a:t>
            </a:r>
            <a:r>
              <a:rPr lang="es-MX" baseline="0" dirty="0" smtClean="0"/>
              <a:t>  YouTube pcsolucion capacitaciones</a:t>
            </a:r>
            <a:endParaRPr lang="es-MX" dirty="0"/>
          </a:p>
        </p:txBody>
      </p:sp>
    </p:spTree>
    <p:extLst>
      <p:ext uri="{BB962C8B-B14F-4D97-AF65-F5344CB8AC3E}">
        <p14:creationId xmlns:p14="http://schemas.microsoft.com/office/powerpoint/2010/main" val="171536817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0.xml"/><Relationship Id="rId1" Type="http://schemas.openxmlformats.org/officeDocument/2006/relationships/tags" Target="../tags/tag6.xml"/><Relationship Id="rId4" Type="http://schemas.openxmlformats.org/officeDocument/2006/relationships/image" Target="../media/image99.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7.xml"/><Relationship Id="rId4" Type="http://schemas.openxmlformats.org/officeDocument/2006/relationships/image" Target="../media/image100.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ags" Target="../tags/tag8.xml"/><Relationship Id="rId4" Type="http://schemas.openxmlformats.org/officeDocument/2006/relationships/image" Target="../media/image101.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ags" Target="../tags/tag9.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tags" Target="../tags/tag10.xml"/><Relationship Id="rId4" Type="http://schemas.openxmlformats.org/officeDocument/2006/relationships/image" Target="../media/image102.png"/></Relationships>
</file>

<file path=ppt/slides/_rels/slide10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4.xml"/><Relationship Id="rId7" Type="http://schemas.openxmlformats.org/officeDocument/2006/relationships/image" Target="../media/image24.emf"/><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emf"/></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0.png"/><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51.png"/><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19.e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0.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xml"/></Relationships>
</file>

<file path=ppt/slides/_rels/slide96.xml.rels><?xml version="1.0" encoding="UTF-8" standalone="yes"?>
<Relationships xmlns="http://schemas.openxmlformats.org/package/2006/relationships"><Relationship Id="rId3" Type="http://schemas.openxmlformats.org/officeDocument/2006/relationships/hyperlink" Target="https://www.sat.gob.mx/consultas/43074/actualizacion-factura-electronica---reforma-fiscal-2022-" TargetMode="External"/><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3.xml"/><Relationship Id="rId5" Type="http://schemas.openxmlformats.org/officeDocument/2006/relationships/image" Target="../media/image97.png"/><Relationship Id="rId4" Type="http://schemas.openxmlformats.org/officeDocument/2006/relationships/image" Target="../media/image96.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hyperlink" Target="https://agsc.siat.sat.gob.mx/PTSC/ValidaRFC/" TargetMode="External"/><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hyperlink" Target="https://portalsat.plataforma.sat.gob.mx/ConsultaRFC/" TargetMode="External"/><Relationship Id="rId5" Type="http://schemas.openxmlformats.org/officeDocument/2006/relationships/hyperlink" Target="https://www.sat.gob.mx/aplicacion/login/28889/obten-tu-cedula-de-identificacion-fiscal" TargetMode="External"/><Relationship Id="rId4" Type="http://schemas.openxmlformats.org/officeDocument/2006/relationships/hyperlink" Target="https://www.sat.gob.mx/aplicacion/login/53027/genera-tu-constancia-de-situacion-fiscal" TargetMode="Externa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0.xml"/><Relationship Id="rId1" Type="http://schemas.openxmlformats.org/officeDocument/2006/relationships/tags" Target="../tags/tag5.xml"/><Relationship Id="rId4" Type="http://schemas.openxmlformats.org/officeDocument/2006/relationships/image" Target="../media/image9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806825" y="3772040"/>
            <a:ext cx="4722768" cy="1754326"/>
          </a:xfrm>
          <a:prstGeom prst="rect">
            <a:avLst/>
          </a:prstGeom>
          <a:noFill/>
        </p:spPr>
        <p:txBody>
          <a:bodyPr wrap="none" lIns="91440" tIns="45720" rIns="91440" bIns="45720">
            <a:spAutoFit/>
          </a:bodyPr>
          <a:lstStyle/>
          <a:p>
            <a:pPr algn="ctr"/>
            <a:r>
              <a:rPr lang="es-E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s-E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CFDI </a:t>
            </a:r>
            <a:r>
              <a:rPr lang="es-E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4.0     2023</a:t>
            </a:r>
            <a:endParaRPr lang="es-E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6825" y="693737"/>
            <a:ext cx="4857750" cy="2905125"/>
          </a:xfrm>
          <a:prstGeom prst="rect">
            <a:avLst/>
          </a:prstGeom>
        </p:spPr>
      </p:pic>
    </p:spTree>
    <p:extLst>
      <p:ext uri="{BB962C8B-B14F-4D97-AF65-F5344CB8AC3E}">
        <p14:creationId xmlns:p14="http://schemas.microsoft.com/office/powerpoint/2010/main" val="35894828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2033775"/>
            <a:ext cx="4165600" cy="4151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4674646" y="1066799"/>
            <a:ext cx="2958054" cy="584775"/>
          </a:xfrm>
          <a:prstGeom prst="rect">
            <a:avLst/>
          </a:prstGeom>
          <a:noFill/>
        </p:spPr>
        <p:txBody>
          <a:bodyPr wrap="none" rtlCol="0">
            <a:spAutoFit/>
          </a:bodyPr>
          <a:lstStyle/>
          <a:p>
            <a:r>
              <a:rPr lang="es-MX" sz="3200" b="1" dirty="0" smtClean="0"/>
              <a:t>COMO EMPIEZO</a:t>
            </a:r>
            <a:endParaRPr lang="es-MX" sz="3200" b="1" dirty="0"/>
          </a:p>
        </p:txBody>
      </p:sp>
    </p:spTree>
    <p:extLst>
      <p:ext uri="{BB962C8B-B14F-4D97-AF65-F5344CB8AC3E}">
        <p14:creationId xmlns:p14="http://schemas.microsoft.com/office/powerpoint/2010/main" val="311124041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650777"/>
            <a:ext cx="10032182" cy="584775"/>
          </a:xfrm>
          <a:prstGeom prst="rect">
            <a:avLst/>
          </a:prstGeom>
          <a:noFill/>
        </p:spPr>
        <p:txBody>
          <a:bodyPr wrap="square" rtlCol="0">
            <a:spAutoFit/>
          </a:bodyPr>
          <a:lstStyle/>
          <a:p>
            <a:r>
              <a:rPr lang="es-MX" sz="3200" b="1" dirty="0">
                <a:solidFill>
                  <a:schemeClr val="accent1">
                    <a:lumMod val="75000"/>
                  </a:schemeClr>
                </a:solidFill>
                <a:latin typeface="Titillium Web" pitchFamily="2" charset="77"/>
              </a:rPr>
              <a:t>Validación masiva de nombre, RFC y CP</a:t>
            </a: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1595741"/>
            <a:ext cx="10032182" cy="1200329"/>
          </a:xfrm>
          <a:prstGeom prst="rect">
            <a:avLst/>
          </a:prstGeom>
          <a:noFill/>
        </p:spPr>
        <p:txBody>
          <a:bodyPr wrap="square">
            <a:spAutoFit/>
          </a:bodyPr>
          <a:lstStyle/>
          <a:p>
            <a:pPr algn="just" rtl="0"/>
            <a:r>
              <a:rPr lang="es-MX" dirty="0" smtClean="0">
                <a:latin typeface="Arial" panose="020B0604020202020204" pitchFamily="34" charset="0"/>
              </a:rPr>
              <a:t>Para </a:t>
            </a:r>
            <a:r>
              <a:rPr lang="es-MX" dirty="0">
                <a:latin typeface="Arial" panose="020B0604020202020204" pitchFamily="34" charset="0"/>
              </a:rPr>
              <a:t>facilitar el timbrado de recibos electrónicos para CFDI 4.0, el catálogo de Empleados contiene una herramienta con la cual podrás validar los campos como: RFC, Nombre del empleado y Código Postal. Este servicio de validación de datos se realiza a través de los medios proporcionados por el SAT, facilitando el timbrados de tus CFDI.</a:t>
            </a:r>
          </a:p>
        </p:txBody>
      </p:sp>
      <p:pic>
        <p:nvPicPr>
          <p:cNvPr id="2050" name="Picture 2">
            <a:extLst>
              <a:ext uri="{FF2B5EF4-FFF2-40B4-BE49-F238E27FC236}">
                <a16:creationId xmlns="" xmlns:a16="http://schemas.microsoft.com/office/drawing/2014/main" id="{078DBDD8-DC70-547E-4621-E7015F713E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51" y="3300347"/>
            <a:ext cx="11608231" cy="196191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52649220"/>
      </p:ext>
    </p:extLst>
  </p:cSld>
  <p:clrMapOvr>
    <a:masterClrMapping/>
  </p:clrMapOvr>
  <p:transition spd="slow">
    <p:push dir="u"/>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456968"/>
            <a:ext cx="9067409" cy="1138773"/>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Herramienta: Leer </a:t>
            </a:r>
            <a:r>
              <a:rPr lang="es-MX" sz="4400" b="1" dirty="0" smtClean="0">
                <a:solidFill>
                  <a:schemeClr val="accent1">
                    <a:lumMod val="75000"/>
                  </a:schemeClr>
                </a:solidFill>
                <a:latin typeface="Titillium Web" pitchFamily="2" charset="77"/>
              </a:rPr>
              <a:t>CSF</a:t>
            </a:r>
          </a:p>
          <a:p>
            <a:r>
              <a:rPr lang="es-MX" sz="2400" b="1" dirty="0" smtClean="0">
                <a:solidFill>
                  <a:schemeClr val="accent1">
                    <a:lumMod val="75000"/>
                  </a:schemeClr>
                </a:solidFill>
                <a:latin typeface="Titillium Web" pitchFamily="2" charset="77"/>
              </a:rPr>
              <a:t>(leer constancia de situación fiscal)</a:t>
            </a:r>
            <a:endParaRPr lang="es-MX" sz="4400" b="1" dirty="0">
              <a:solidFill>
                <a:schemeClr val="accent1">
                  <a:lumMod val="75000"/>
                </a:schemeClr>
              </a:solidFill>
              <a:latin typeface="Titillium Web" pitchFamily="2" charset="77"/>
            </a:endParaRP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1595741"/>
            <a:ext cx="10032182" cy="923330"/>
          </a:xfrm>
          <a:prstGeom prst="rect">
            <a:avLst/>
          </a:prstGeom>
          <a:noFill/>
        </p:spPr>
        <p:txBody>
          <a:bodyPr wrap="square">
            <a:spAutoFit/>
          </a:bodyPr>
          <a:lstStyle/>
          <a:p>
            <a:pPr algn="just" rtl="0"/>
            <a:r>
              <a:rPr lang="es-MX" dirty="0" smtClean="0">
                <a:latin typeface="Arial" panose="020B0604020202020204" pitchFamily="34" charset="0"/>
              </a:rPr>
              <a:t>En el sistema se </a:t>
            </a:r>
            <a:r>
              <a:rPr lang="es-MX" dirty="0">
                <a:latin typeface="Arial" panose="020B0604020202020204" pitchFamily="34" charset="0"/>
              </a:rPr>
              <a:t>incluye una nueva herramienta dentro del catálogo de Empleados, que podrá leer las imágenes de las Constancias de Situación Fiscal, con el fin de actualizar la información de tus empleados y que te facilitará el timbrado de recibos electrónicos para el CFDI 4.0</a:t>
            </a:r>
          </a:p>
        </p:txBody>
      </p:sp>
      <p:pic>
        <p:nvPicPr>
          <p:cNvPr id="1026" name="Picture 2">
            <a:extLst>
              <a:ext uri="{FF2B5EF4-FFF2-40B4-BE49-F238E27FC236}">
                <a16:creationId xmlns="" xmlns:a16="http://schemas.microsoft.com/office/drawing/2014/main" id="{1EBAFED7-ECAA-CEF9-FF0B-229687A635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268" y="2820628"/>
            <a:ext cx="12842022" cy="351817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3056224"/>
      </p:ext>
    </p:extLst>
  </p:cSld>
  <p:clrMapOvr>
    <a:masterClrMapping/>
  </p:clrMapOvr>
  <p:transition spd="slow">
    <p:push dir="u"/>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650777"/>
            <a:ext cx="9067409" cy="646331"/>
          </a:xfrm>
          <a:prstGeom prst="rect">
            <a:avLst/>
          </a:prstGeom>
          <a:noFill/>
        </p:spPr>
        <p:txBody>
          <a:bodyPr wrap="square" rtlCol="0">
            <a:spAutoFit/>
          </a:bodyPr>
          <a:lstStyle/>
          <a:p>
            <a:r>
              <a:rPr lang="es-MX" sz="3600" b="1" dirty="0">
                <a:solidFill>
                  <a:schemeClr val="accent1">
                    <a:lumMod val="75000"/>
                  </a:schemeClr>
                </a:solidFill>
                <a:latin typeface="Titillium Web" pitchFamily="2" charset="77"/>
              </a:rPr>
              <a:t>Utilería </a:t>
            </a:r>
            <a:r>
              <a:rPr lang="es-MX" sz="3600" b="1" dirty="0" err="1">
                <a:solidFill>
                  <a:schemeClr val="accent1">
                    <a:lumMod val="75000"/>
                  </a:schemeClr>
                </a:solidFill>
                <a:latin typeface="Titillium Web" pitchFamily="2" charset="77"/>
              </a:rPr>
              <a:t>NomMayusculasAcentosSQL</a:t>
            </a:r>
            <a:endParaRPr lang="es-MX" sz="3600" b="1" dirty="0">
              <a:solidFill>
                <a:schemeClr val="accent1">
                  <a:lumMod val="75000"/>
                </a:schemeClr>
              </a:solidFill>
              <a:latin typeface="Titillium Web" pitchFamily="2" charset="77"/>
            </a:endParaRP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1595741"/>
            <a:ext cx="10032182" cy="1200329"/>
          </a:xfrm>
          <a:prstGeom prst="rect">
            <a:avLst/>
          </a:prstGeom>
          <a:noFill/>
        </p:spPr>
        <p:txBody>
          <a:bodyPr wrap="square">
            <a:spAutoFit/>
          </a:bodyPr>
          <a:lstStyle/>
          <a:p>
            <a:pPr algn="just" rtl="0"/>
            <a:r>
              <a:rPr lang="es-MX" dirty="0" smtClean="0">
                <a:latin typeface="Arial" panose="020B0604020202020204" pitchFamily="34" charset="0"/>
              </a:rPr>
              <a:t>Tenemos también que  </a:t>
            </a:r>
            <a:r>
              <a:rPr lang="es-MX" dirty="0">
                <a:latin typeface="Arial" panose="020B0604020202020204" pitchFamily="34" charset="0"/>
              </a:rPr>
              <a:t>se actualiza la utilería NomMayusculasAcentos.exe, la cual te permitirá quitar los espacios antes y después de cada campo, Apellido paterno, Apellido materno y Nombre(s), para que el XML se genere de manera correcta y el nombre sea el mismo que se muestra en la Constancia de Situación Fiscal.</a:t>
            </a:r>
          </a:p>
        </p:txBody>
      </p:sp>
      <p:pic>
        <p:nvPicPr>
          <p:cNvPr id="5122" name="Picture 2">
            <a:extLst>
              <a:ext uri="{FF2B5EF4-FFF2-40B4-BE49-F238E27FC236}">
                <a16:creationId xmlns="" xmlns:a16="http://schemas.microsoft.com/office/drawing/2014/main" id="{BAB50FDB-F55A-897E-BBC5-0DDDD7DB93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3028" y="2796070"/>
            <a:ext cx="4717458" cy="344358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71453485"/>
      </p:ext>
    </p:extLst>
  </p:cSld>
  <p:clrMapOvr>
    <a:masterClrMapping/>
  </p:clrMapOvr>
  <p:transition spd="slow">
    <p:push dir="u"/>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8" y="1550663"/>
            <a:ext cx="10769601" cy="707886"/>
          </a:xfrm>
          <a:prstGeom prst="rect">
            <a:avLst/>
          </a:prstGeom>
          <a:noFill/>
        </p:spPr>
        <p:txBody>
          <a:bodyPr wrap="square" rtlCol="0">
            <a:spAutoFit/>
          </a:bodyPr>
          <a:lstStyle/>
          <a:p>
            <a:r>
              <a:rPr lang="es-MX" sz="4000" b="1" dirty="0">
                <a:solidFill>
                  <a:schemeClr val="accent1">
                    <a:lumMod val="75000"/>
                  </a:schemeClr>
                </a:solidFill>
                <a:latin typeface="Titillium Web" pitchFamily="2" charset="77"/>
              </a:rPr>
              <a:t>Verificación en catálogos para timbrado 1.2</a:t>
            </a: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2423055"/>
            <a:ext cx="10032182" cy="1754326"/>
          </a:xfrm>
          <a:prstGeom prst="rect">
            <a:avLst/>
          </a:prstGeom>
          <a:noFill/>
        </p:spPr>
        <p:txBody>
          <a:bodyPr wrap="square">
            <a:spAutoFit/>
          </a:bodyPr>
          <a:lstStyle/>
          <a:p>
            <a:pPr algn="l" rtl="0"/>
            <a:r>
              <a:rPr lang="es-MX" dirty="0">
                <a:latin typeface="Arial" panose="020B0604020202020204" pitchFamily="34" charset="0"/>
              </a:rPr>
              <a:t>En </a:t>
            </a:r>
            <a:r>
              <a:rPr lang="es-MX" dirty="0" smtClean="0">
                <a:latin typeface="Arial" panose="020B0604020202020204" pitchFamily="34" charset="0"/>
              </a:rPr>
              <a:t>el sistema </a:t>
            </a:r>
            <a:r>
              <a:rPr lang="es-MX" dirty="0">
                <a:latin typeface="Arial" panose="020B0604020202020204" pitchFamily="34" charset="0"/>
              </a:rPr>
              <a:t>se realiza una actualización de base de datos para incluir campos y tablas necesarios para el funcionamiento del módulo Conexión en Línea con IDSE, que </a:t>
            </a:r>
            <a:r>
              <a:rPr lang="es-MX" dirty="0" smtClean="0">
                <a:latin typeface="Arial" panose="020B0604020202020204" pitchFamily="34" charset="0"/>
              </a:rPr>
              <a:t>esta disponible.</a:t>
            </a:r>
            <a:endParaRPr lang="es-MX" dirty="0">
              <a:latin typeface="Arial" panose="020B0604020202020204" pitchFamily="34" charset="0"/>
            </a:endParaRPr>
          </a:p>
          <a:p>
            <a:pPr algn="l" rtl="0"/>
            <a:r>
              <a:rPr lang="es-MX" dirty="0">
                <a:latin typeface="Arial" panose="020B0604020202020204" pitchFamily="34" charset="0"/>
              </a:rPr>
              <a:t> </a:t>
            </a:r>
          </a:p>
          <a:p>
            <a:pPr algn="just" rtl="0"/>
            <a:r>
              <a:rPr lang="es-MX" dirty="0">
                <a:latin typeface="Arial" panose="020B0604020202020204" pitchFamily="34" charset="0"/>
              </a:rPr>
              <a:t>Para lograr esta funcionalidad, se realiza la modificación en la estructura de la base de datos de la empresa..</a:t>
            </a:r>
          </a:p>
          <a:p>
            <a:pPr algn="just" rtl="0"/>
            <a:r>
              <a:rPr lang="es-MX" dirty="0">
                <a:latin typeface="Arial" panose="020B0604020202020204" pitchFamily="34" charset="0"/>
              </a:rPr>
              <a:t> </a:t>
            </a:r>
          </a:p>
        </p:txBody>
      </p:sp>
    </p:spTree>
    <p:custDataLst>
      <p:tags r:id="rId1"/>
    </p:custDataLst>
    <p:extLst>
      <p:ext uri="{BB962C8B-B14F-4D97-AF65-F5344CB8AC3E}">
        <p14:creationId xmlns:p14="http://schemas.microsoft.com/office/powerpoint/2010/main" val="192542182"/>
      </p:ext>
    </p:extLst>
  </p:cSld>
  <p:clrMapOvr>
    <a:masterClrMapping/>
  </p:clrMapOvr>
  <p:transition spd="slow">
    <p:push dir="u"/>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748889" y="629165"/>
            <a:ext cx="10769601" cy="584775"/>
          </a:xfrm>
          <a:prstGeom prst="rect">
            <a:avLst/>
          </a:prstGeom>
          <a:noFill/>
        </p:spPr>
        <p:txBody>
          <a:bodyPr wrap="square" rtlCol="0">
            <a:spAutoFit/>
          </a:bodyPr>
          <a:lstStyle/>
          <a:p>
            <a:r>
              <a:rPr lang="es-MX" sz="3200" b="1" dirty="0">
                <a:solidFill>
                  <a:schemeClr val="accent1">
                    <a:lumMod val="75000"/>
                  </a:schemeClr>
                </a:solidFill>
                <a:latin typeface="Titillium Web" pitchFamily="2" charset="77"/>
              </a:rPr>
              <a:t>Verificación en catálogos para timbrado 1.2</a:t>
            </a: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1233186"/>
            <a:ext cx="10032182" cy="923330"/>
          </a:xfrm>
          <a:prstGeom prst="rect">
            <a:avLst/>
          </a:prstGeom>
          <a:noFill/>
        </p:spPr>
        <p:txBody>
          <a:bodyPr wrap="square">
            <a:spAutoFit/>
          </a:bodyPr>
          <a:lstStyle/>
          <a:p>
            <a:pPr algn="just" rtl="0"/>
            <a:r>
              <a:rPr lang="es-MX" dirty="0" smtClean="0">
                <a:latin typeface="Arial" panose="020B0604020202020204" pitchFamily="34" charset="0"/>
              </a:rPr>
              <a:t>Se </a:t>
            </a:r>
            <a:r>
              <a:rPr lang="es-MX" dirty="0">
                <a:latin typeface="Arial" panose="020B0604020202020204" pitchFamily="34" charset="0"/>
              </a:rPr>
              <a:t>actualiza el reporte Verificación en catálogos para timbrado 1.2 con la validación de los datos de cada uno de los empleados dados de alta en la empresa</a:t>
            </a:r>
            <a:r>
              <a:rPr lang="es-MX" dirty="0" smtClean="0">
                <a:latin typeface="Arial" panose="020B0604020202020204" pitchFamily="34" charset="0"/>
              </a:rPr>
              <a:t>. Se encuentra en reportes , </a:t>
            </a:r>
            <a:r>
              <a:rPr lang="es-MX" dirty="0">
                <a:latin typeface="Arial" panose="020B0604020202020204" pitchFamily="34" charset="0"/>
              </a:rPr>
              <a:t>Isr/</a:t>
            </a:r>
            <a:r>
              <a:rPr lang="es-MX" dirty="0" err="1">
                <a:latin typeface="Arial" panose="020B0604020202020204" pitchFamily="34" charset="0"/>
              </a:rPr>
              <a:t>Ietu</a:t>
            </a:r>
            <a:r>
              <a:rPr lang="es-MX" dirty="0" smtClean="0">
                <a:latin typeface="Arial" panose="020B0604020202020204" pitchFamily="34" charset="0"/>
              </a:rPr>
              <a:t>, ultimo reporte , verificación en catalogo para timbrado 1.2</a:t>
            </a:r>
            <a:endParaRPr lang="es-MX" dirty="0">
              <a:latin typeface="Arial" panose="020B0604020202020204" pitchFamily="34" charset="0"/>
            </a:endParaRPr>
          </a:p>
        </p:txBody>
      </p:sp>
      <p:pic>
        <p:nvPicPr>
          <p:cNvPr id="6146" name="Picture 2">
            <a:extLst>
              <a:ext uri="{FF2B5EF4-FFF2-40B4-BE49-F238E27FC236}">
                <a16:creationId xmlns="" xmlns:a16="http://schemas.microsoft.com/office/drawing/2014/main" id="{3C0E8416-4503-0CA3-C6B6-864B07B90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3266" y="2161414"/>
            <a:ext cx="9752762" cy="392650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42165414"/>
      </p:ext>
    </p:extLst>
  </p:cSld>
  <p:clrMapOvr>
    <a:masterClrMapping/>
  </p:clrMapOvr>
  <p:transition spd="slow">
    <p:push dir="u"/>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00223"/>
            <a:ext cx="317658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955" y="359981"/>
            <a:ext cx="990758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163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txBox="1">
            <a:spLocks/>
          </p:cNvSpPr>
          <p:nvPr/>
        </p:nvSpPr>
        <p:spPr>
          <a:xfrm>
            <a:off x="2336800" y="635000"/>
            <a:ext cx="5811838" cy="8699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Emisor</a:t>
            </a:r>
            <a:endParaRPr lang="es-MX" b="1" dirty="0">
              <a:solidFill>
                <a:schemeClr val="accent1">
                  <a:lumMod val="75000"/>
                </a:schemeClr>
              </a:solidFill>
              <a:latin typeface="Titillium Web" pitchFamily="2" charset="77"/>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551" y="1958589"/>
            <a:ext cx="4154487" cy="2940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475" y="1958590"/>
            <a:ext cx="3417864" cy="274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5861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200025"/>
            <a:ext cx="5811838" cy="869950"/>
          </a:xfrm>
          <a:prstGeom prst="rect">
            <a:avLst/>
          </a:prstGeom>
        </p:spPr>
        <p:txBody>
          <a:bodyPr/>
          <a:lstStyle/>
          <a:p>
            <a:r>
              <a:rPr lang="es-MX" b="1" dirty="0">
                <a:solidFill>
                  <a:schemeClr val="accent1">
                    <a:lumMod val="75000"/>
                  </a:schemeClr>
                </a:solidFill>
                <a:latin typeface="Titillium Web" pitchFamily="2" charset="77"/>
                <a:ea typeface="+mn-ea"/>
                <a:cs typeface="+mn-cs"/>
              </a:rPr>
              <a:t>Emisor</a:t>
            </a:r>
          </a:p>
        </p:txBody>
      </p:sp>
      <p:graphicFrame>
        <p:nvGraphicFramePr>
          <p:cNvPr id="3" name="Diagrama 2">
            <a:extLst>
              <a:ext uri="{FF2B5EF4-FFF2-40B4-BE49-F238E27FC236}">
                <a16:creationId xmlns:a16="http://schemas.microsoft.com/office/drawing/2014/main" xmlns="" id="{52F38450-379B-42FA-BB73-CBC083053B65}"/>
              </a:ext>
            </a:extLst>
          </p:cNvPr>
          <p:cNvGraphicFramePr/>
          <p:nvPr>
            <p:extLst>
              <p:ext uri="{D42A27DB-BD31-4B8C-83A1-F6EECF244321}">
                <p14:modId xmlns:p14="http://schemas.microsoft.com/office/powerpoint/2010/main" val="2642210922"/>
              </p:ext>
            </p:extLst>
          </p:nvPr>
        </p:nvGraphicFramePr>
        <p:xfrm>
          <a:off x="535657" y="955912"/>
          <a:ext cx="8295689" cy="5343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31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77423" y="1320800"/>
            <a:ext cx="2625640" cy="149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81538" y="2811462"/>
            <a:ext cx="2731061" cy="3531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4 Conector recto de flecha"/>
          <p:cNvCxnSpPr>
            <a:endCxn id="13314" idx="1"/>
          </p:cNvCxnSpPr>
          <p:nvPr/>
        </p:nvCxnSpPr>
        <p:spPr>
          <a:xfrm flipV="1">
            <a:off x="4851400" y="2066132"/>
            <a:ext cx="4326023" cy="4230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a:off x="8369300" y="2324100"/>
            <a:ext cx="927100" cy="2006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655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81D57C43-B426-4A23-A618-3ACA638A5862}"/>
              </a:ext>
            </a:extLst>
          </p:cNvPr>
          <p:cNvPicPr>
            <a:picLocks noChangeAspect="1"/>
          </p:cNvPicPr>
          <p:nvPr/>
        </p:nvPicPr>
        <p:blipFill>
          <a:blip r:embed="rId2"/>
          <a:stretch>
            <a:fillRect/>
          </a:stretch>
        </p:blipFill>
        <p:spPr>
          <a:xfrm>
            <a:off x="491098" y="1067606"/>
            <a:ext cx="11307202" cy="5206194"/>
          </a:xfrm>
          <a:prstGeom prst="rect">
            <a:avLst/>
          </a:prstGeom>
        </p:spPr>
      </p:pic>
      <p:sp>
        <p:nvSpPr>
          <p:cNvPr id="4" name="Título 1">
            <a:extLst>
              <a:ext uri="{FF2B5EF4-FFF2-40B4-BE49-F238E27FC236}">
                <a16:creationId xmlns:a16="http://schemas.microsoft.com/office/drawing/2014/main" xmlns="" id="{98A9167A-2DD4-4407-A629-C24CAC83FC98}"/>
              </a:ext>
            </a:extLst>
          </p:cNvPr>
          <p:cNvSpPr txBox="1">
            <a:spLocks/>
          </p:cNvSpPr>
          <p:nvPr/>
        </p:nvSpPr>
        <p:spPr>
          <a:xfrm>
            <a:off x="723900" y="197656"/>
            <a:ext cx="5811838" cy="8699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Emisor</a:t>
            </a:r>
            <a:endParaRPr lang="es-MX" b="1" dirty="0">
              <a:solidFill>
                <a:schemeClr val="accent1">
                  <a:lumMod val="75000"/>
                </a:schemeClr>
              </a:solidFill>
              <a:latin typeface="Titillium Web" pitchFamily="2" charset="77"/>
              <a:ea typeface="+mn-ea"/>
              <a:cs typeface="+mn-cs"/>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7213" y="4908550"/>
            <a:ext cx="3621087"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17652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txBox="1">
            <a:spLocks/>
          </p:cNvSpPr>
          <p:nvPr/>
        </p:nvSpPr>
        <p:spPr>
          <a:xfrm>
            <a:off x="0" y="454025"/>
            <a:ext cx="5811838" cy="8699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Receptor</a:t>
            </a:r>
            <a:endParaRPr lang="es-MX" b="1" dirty="0">
              <a:solidFill>
                <a:schemeClr val="accent1">
                  <a:lumMod val="75000"/>
                </a:schemeClr>
              </a:solidFill>
              <a:latin typeface="Titillium Web" pitchFamily="2" charset="77"/>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9801" y="2087736"/>
            <a:ext cx="4122738" cy="3405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4010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xmlns="" id="{E4019286-4832-439C-90F5-9EB81F694150}"/>
              </a:ext>
            </a:extLst>
          </p:cNvPr>
          <p:cNvGraphicFramePr/>
          <p:nvPr>
            <p:extLst>
              <p:ext uri="{D42A27DB-BD31-4B8C-83A1-F6EECF244321}">
                <p14:modId xmlns:p14="http://schemas.microsoft.com/office/powerpoint/2010/main" val="1201899384"/>
              </p:ext>
            </p:extLst>
          </p:nvPr>
        </p:nvGraphicFramePr>
        <p:xfrm>
          <a:off x="1745190" y="1632926"/>
          <a:ext cx="8927359" cy="4745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a:extLst>
              <a:ext uri="{FF2B5EF4-FFF2-40B4-BE49-F238E27FC236}">
                <a16:creationId xmlns:a16="http://schemas.microsoft.com/office/drawing/2014/main" xmlns="" id="{98A9167A-2DD4-4407-A629-C24CAC83FC98}"/>
              </a:ext>
            </a:extLst>
          </p:cNvPr>
          <p:cNvSpPr txBox="1">
            <a:spLocks/>
          </p:cNvSpPr>
          <p:nvPr/>
        </p:nvSpPr>
        <p:spPr>
          <a:xfrm>
            <a:off x="0" y="454025"/>
            <a:ext cx="5811838" cy="8699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Receptor</a:t>
            </a:r>
            <a:endParaRPr lang="es-MX" b="1" dirty="0">
              <a:solidFill>
                <a:schemeClr val="accent1">
                  <a:lumMod val="75000"/>
                </a:schemeClr>
              </a:solidFill>
              <a:latin typeface="Titillium Web" pitchFamily="2" charset="77"/>
              <a:ea typeface="+mn-ea"/>
              <a:cs typeface="+mn-cs"/>
            </a:endParaRPr>
          </a:p>
        </p:txBody>
      </p:sp>
    </p:spTree>
    <p:extLst>
      <p:ext uri="{BB962C8B-B14F-4D97-AF65-F5344CB8AC3E}">
        <p14:creationId xmlns:p14="http://schemas.microsoft.com/office/powerpoint/2010/main" val="2534582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81D57C43-B426-4A23-A618-3ACA638A5862}"/>
              </a:ext>
            </a:extLst>
          </p:cNvPr>
          <p:cNvPicPr>
            <a:picLocks noChangeAspect="1"/>
          </p:cNvPicPr>
          <p:nvPr/>
        </p:nvPicPr>
        <p:blipFill>
          <a:blip r:embed="rId2"/>
          <a:stretch>
            <a:fillRect/>
          </a:stretch>
        </p:blipFill>
        <p:spPr>
          <a:xfrm>
            <a:off x="558800" y="1273968"/>
            <a:ext cx="10693400" cy="4781550"/>
          </a:xfrm>
          <a:prstGeom prst="rect">
            <a:avLst/>
          </a:prstGeom>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6531"/>
            <a:ext cx="5810250"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7772400" y="4800600"/>
            <a:ext cx="3594100" cy="1343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bg1"/>
              </a:solidFill>
            </a:endParaRPr>
          </a:p>
        </p:txBody>
      </p:sp>
      <p:sp>
        <p:nvSpPr>
          <p:cNvPr id="2" name="1 Señal de prohibido"/>
          <p:cNvSpPr/>
          <p:nvPr/>
        </p:nvSpPr>
        <p:spPr>
          <a:xfrm>
            <a:off x="10147300" y="1968501"/>
            <a:ext cx="1651000" cy="1218008"/>
          </a:xfrm>
          <a:prstGeom prst="noSmoking">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FF0000"/>
              </a:solidFill>
            </a:endParaRPr>
          </a:p>
        </p:txBody>
      </p:sp>
    </p:spTree>
    <p:extLst>
      <p:ext uri="{BB962C8B-B14F-4D97-AF65-F5344CB8AC3E}">
        <p14:creationId xmlns:p14="http://schemas.microsoft.com/office/powerpoint/2010/main" val="29032885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0E71E81E-223B-41C6-B81B-5AE01B15CC28}"/>
              </a:ext>
            </a:extLst>
          </p:cNvPr>
          <p:cNvPicPr>
            <a:picLocks noChangeAspect="1"/>
          </p:cNvPicPr>
          <p:nvPr/>
        </p:nvPicPr>
        <p:blipFill>
          <a:blip r:embed="rId2"/>
          <a:stretch>
            <a:fillRect/>
          </a:stretch>
        </p:blipFill>
        <p:spPr>
          <a:xfrm>
            <a:off x="711200" y="1348836"/>
            <a:ext cx="10744199" cy="4668151"/>
          </a:xfrm>
          <a:prstGeom prst="rect">
            <a:avLst/>
          </a:prstGeom>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34312" y="4651737"/>
            <a:ext cx="3621087"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1" y="130430"/>
            <a:ext cx="5810250"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6423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975100" y="755808"/>
            <a:ext cx="3387209" cy="646331"/>
          </a:xfrm>
          <a:prstGeom prst="rect">
            <a:avLst/>
          </a:prstGeom>
          <a:noFill/>
        </p:spPr>
        <p:txBody>
          <a:bodyPr wrap="none" rtlCol="0">
            <a:spAutoFit/>
          </a:bodyPr>
          <a:lstStyle/>
          <a:p>
            <a:r>
              <a:rPr lang="es-MX" sz="3600" b="1" dirty="0" smtClean="0">
                <a:solidFill>
                  <a:schemeClr val="tx2">
                    <a:lumMod val="60000"/>
                    <a:lumOff val="40000"/>
                  </a:schemeClr>
                </a:solidFill>
              </a:rPr>
              <a:t>Errores comunes</a:t>
            </a:r>
            <a:endParaRPr lang="es-MX" sz="3600" b="1" dirty="0">
              <a:solidFill>
                <a:schemeClr val="tx2">
                  <a:lumMod val="60000"/>
                  <a:lumOff val="40000"/>
                </a:schemeClr>
              </a:solidFill>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6350" y="1663700"/>
            <a:ext cx="58293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45616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5963" y="3946526"/>
            <a:ext cx="8567737" cy="2876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101" y="1839913"/>
            <a:ext cx="7799387" cy="460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550" y="3941763"/>
            <a:ext cx="3643313" cy="2503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572895" y="495012"/>
            <a:ext cx="3882794" cy="584775"/>
          </a:xfrm>
          <a:prstGeom prst="rect">
            <a:avLst/>
          </a:prstGeom>
          <a:noFill/>
        </p:spPr>
        <p:txBody>
          <a:bodyPr wrap="none" rtlCol="0">
            <a:spAutoFit/>
          </a:bodyPr>
          <a:lstStyle/>
          <a:p>
            <a:r>
              <a:rPr lang="es-MX" sz="3200" b="1" i="1" dirty="0" smtClean="0">
                <a:solidFill>
                  <a:srgbClr val="FF0000"/>
                </a:solidFill>
                <a:latin typeface="Jokerman" panose="04090605060D06020702" pitchFamily="82" charset="0"/>
              </a:rPr>
              <a:t>Historia de terror </a:t>
            </a:r>
            <a:endParaRPr lang="es-MX" sz="3200" b="1" i="1" dirty="0">
              <a:solidFill>
                <a:srgbClr val="FF0000"/>
              </a:solidFill>
              <a:latin typeface="Jokerman" panose="04090605060D06020702" pitchFamily="82" charset="0"/>
            </a:endParaRPr>
          </a:p>
        </p:txBody>
      </p:sp>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5975" y="214313"/>
            <a:ext cx="4286250"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3 Conector recto de flecha"/>
          <p:cNvCxnSpPr/>
          <p:nvPr/>
        </p:nvCxnSpPr>
        <p:spPr>
          <a:xfrm>
            <a:off x="3898904" y="5434400"/>
            <a:ext cx="2870196" cy="36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6723059" y="5111234"/>
            <a:ext cx="2046779" cy="646331"/>
          </a:xfrm>
          <a:prstGeom prst="rect">
            <a:avLst/>
          </a:prstGeom>
          <a:noFill/>
        </p:spPr>
        <p:txBody>
          <a:bodyPr wrap="none" rtlCol="0">
            <a:spAutoFit/>
          </a:bodyPr>
          <a:lstStyle/>
          <a:p>
            <a:r>
              <a:rPr lang="es-MX" sz="3600" b="1" dirty="0" smtClean="0">
                <a:solidFill>
                  <a:srgbClr val="FF0000"/>
                </a:solidFill>
              </a:rPr>
              <a:t>Juventino</a:t>
            </a:r>
            <a:endParaRPr lang="es-MX" sz="3600" b="1" dirty="0">
              <a:solidFill>
                <a:srgbClr val="FF0000"/>
              </a:solidFill>
            </a:endParaRPr>
          </a:p>
        </p:txBody>
      </p:sp>
      <p:sp>
        <p:nvSpPr>
          <p:cNvPr id="11" name="10 CuadroTexto"/>
          <p:cNvSpPr txBox="1"/>
          <p:nvPr/>
        </p:nvSpPr>
        <p:spPr>
          <a:xfrm>
            <a:off x="209550" y="1156732"/>
            <a:ext cx="2046779" cy="646331"/>
          </a:xfrm>
          <a:prstGeom prst="rect">
            <a:avLst/>
          </a:prstGeom>
          <a:noFill/>
        </p:spPr>
        <p:txBody>
          <a:bodyPr wrap="none" rtlCol="0">
            <a:spAutoFit/>
          </a:bodyPr>
          <a:lstStyle/>
          <a:p>
            <a:r>
              <a:rPr lang="es-MX" sz="3600" b="1" dirty="0" smtClean="0">
                <a:solidFill>
                  <a:srgbClr val="FF0000"/>
                </a:solidFill>
              </a:rPr>
              <a:t>Juventino</a:t>
            </a:r>
            <a:endParaRPr lang="es-MX" sz="3600" b="1" dirty="0">
              <a:solidFill>
                <a:srgbClr val="FF0000"/>
              </a:solidFill>
            </a:endParaRPr>
          </a:p>
        </p:txBody>
      </p:sp>
      <p:cxnSp>
        <p:nvCxnSpPr>
          <p:cNvPr id="8" name="7 Conector recto de flecha"/>
          <p:cNvCxnSpPr/>
          <p:nvPr/>
        </p:nvCxnSpPr>
        <p:spPr>
          <a:xfrm>
            <a:off x="1054101" y="1739900"/>
            <a:ext cx="1460191" cy="36945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p:cNvCxnSpPr/>
          <p:nvPr/>
        </p:nvCxnSpPr>
        <p:spPr>
          <a:xfrm>
            <a:off x="1930400" y="5600700"/>
            <a:ext cx="1790700" cy="127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flipV="1">
            <a:off x="9728200" y="2159000"/>
            <a:ext cx="596900" cy="322578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18 CuadroTexto"/>
          <p:cNvSpPr txBox="1"/>
          <p:nvPr/>
        </p:nvSpPr>
        <p:spPr>
          <a:xfrm>
            <a:off x="9279695" y="1479897"/>
            <a:ext cx="2081532" cy="646331"/>
          </a:xfrm>
          <a:prstGeom prst="rect">
            <a:avLst/>
          </a:prstGeom>
          <a:noFill/>
        </p:spPr>
        <p:txBody>
          <a:bodyPr wrap="none" rtlCol="0">
            <a:spAutoFit/>
          </a:bodyPr>
          <a:lstStyle/>
          <a:p>
            <a:r>
              <a:rPr lang="es-MX" sz="3600" b="1" dirty="0" err="1" smtClean="0">
                <a:solidFill>
                  <a:srgbClr val="FF0000"/>
                </a:solidFill>
              </a:rPr>
              <a:t>Jubentino</a:t>
            </a:r>
            <a:endParaRPr lang="es-MX" sz="3600" b="1" dirty="0">
              <a:solidFill>
                <a:srgbClr val="FF0000"/>
              </a:solidFill>
            </a:endParaRPr>
          </a:p>
        </p:txBody>
      </p:sp>
      <p:cxnSp>
        <p:nvCxnSpPr>
          <p:cNvPr id="17" name="16 Conector recto"/>
          <p:cNvCxnSpPr/>
          <p:nvPr/>
        </p:nvCxnSpPr>
        <p:spPr>
          <a:xfrm>
            <a:off x="9279694" y="5579850"/>
            <a:ext cx="1756605" cy="127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761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xmlns="" id="{9CBBEE28-8F2F-4B45-92E6-AFC42236AB2F}"/>
              </a:ext>
            </a:extLst>
          </p:cNvPr>
          <p:cNvPicPr>
            <a:picLocks noChangeAspect="1"/>
          </p:cNvPicPr>
          <p:nvPr/>
        </p:nvPicPr>
        <p:blipFill>
          <a:blip r:embed="rId2"/>
          <a:stretch>
            <a:fillRect/>
          </a:stretch>
        </p:blipFill>
        <p:spPr>
          <a:xfrm>
            <a:off x="9564342" y="5600107"/>
            <a:ext cx="1892300" cy="431800"/>
          </a:xfrm>
          <a:prstGeom prst="rect">
            <a:avLst/>
          </a:prstGeom>
        </p:spPr>
      </p:pic>
      <p:sp>
        <p:nvSpPr>
          <p:cNvPr id="8" name="CuadroTexto 7">
            <a:extLst>
              <a:ext uri="{FF2B5EF4-FFF2-40B4-BE49-F238E27FC236}">
                <a16:creationId xmlns:a16="http://schemas.microsoft.com/office/drawing/2014/main" xmlns="" id="{73DF33E0-5397-4C68-88E5-0E5110C447F0}"/>
              </a:ext>
            </a:extLst>
          </p:cNvPr>
          <p:cNvSpPr txBox="1"/>
          <p:nvPr/>
        </p:nvSpPr>
        <p:spPr>
          <a:xfrm>
            <a:off x="1161017" y="5667418"/>
            <a:ext cx="7566625" cy="369332"/>
          </a:xfrm>
          <a:prstGeom prst="rect">
            <a:avLst/>
          </a:prstGeom>
          <a:noFill/>
        </p:spPr>
        <p:txBody>
          <a:bodyPr wrap="square" rtlCol="0">
            <a:spAutoFit/>
          </a:bodyPr>
          <a:lstStyle/>
          <a:p>
            <a:r>
              <a:rPr lang="es-MX" b="1" dirty="0" smtClean="0">
                <a:solidFill>
                  <a:schemeClr val="tx1">
                    <a:lumMod val="65000"/>
                    <a:lumOff val="35000"/>
                  </a:schemeClr>
                </a:solidFill>
                <a:latin typeface="Titillium Web" pitchFamily="2" charset="77"/>
              </a:rPr>
              <a:t>Expositor Cp. Juventino Berrones Aguilar</a:t>
            </a:r>
            <a:r>
              <a:rPr lang="es-MX" dirty="0" smtClean="0">
                <a:solidFill>
                  <a:schemeClr val="tx1">
                    <a:lumMod val="65000"/>
                    <a:lumOff val="35000"/>
                  </a:schemeClr>
                </a:solidFill>
                <a:latin typeface="Titillium Web" pitchFamily="2" charset="77"/>
              </a:rPr>
              <a:t>  </a:t>
            </a:r>
            <a:endParaRPr lang="es-MX" dirty="0">
              <a:solidFill>
                <a:schemeClr val="tx1">
                  <a:lumMod val="65000"/>
                  <a:lumOff val="35000"/>
                </a:schemeClr>
              </a:solidFill>
              <a:latin typeface="Titillium Web" pitchFamily="2" charset="77"/>
            </a:endParaRPr>
          </a:p>
        </p:txBody>
      </p:sp>
      <p:sp>
        <p:nvSpPr>
          <p:cNvPr id="11" name="CuadroTexto 10">
            <a:extLst>
              <a:ext uri="{FF2B5EF4-FFF2-40B4-BE49-F238E27FC236}">
                <a16:creationId xmlns:a16="http://schemas.microsoft.com/office/drawing/2014/main" xmlns="" id="{A5E6872D-4230-0044-9E21-E15BF4295E34}"/>
              </a:ext>
            </a:extLst>
          </p:cNvPr>
          <p:cNvSpPr txBox="1"/>
          <p:nvPr/>
        </p:nvSpPr>
        <p:spPr>
          <a:xfrm>
            <a:off x="1984918" y="441084"/>
            <a:ext cx="6935918" cy="1446550"/>
          </a:xfrm>
          <a:prstGeom prst="rect">
            <a:avLst/>
          </a:prstGeom>
          <a:noFill/>
        </p:spPr>
        <p:txBody>
          <a:bodyPr wrap="square" rtlCol="0">
            <a:spAutoFit/>
          </a:bodyPr>
          <a:lstStyle/>
          <a:p>
            <a:pPr algn="ctr"/>
            <a:r>
              <a:rPr lang="pt-BR" sz="4400" b="1" dirty="0" smtClean="0">
                <a:solidFill>
                  <a:schemeClr val="accent1">
                    <a:lumMod val="75000"/>
                  </a:schemeClr>
                </a:solidFill>
                <a:latin typeface="Titillium Web" pitchFamily="2" charset="77"/>
              </a:rPr>
              <a:t>Implementando Anexo </a:t>
            </a:r>
            <a:r>
              <a:rPr lang="pt-BR" sz="4400" b="1" dirty="0">
                <a:solidFill>
                  <a:schemeClr val="accent1">
                    <a:lumMod val="75000"/>
                  </a:schemeClr>
                </a:solidFill>
                <a:latin typeface="Titillium Web" pitchFamily="2" charset="77"/>
              </a:rPr>
              <a:t>20 </a:t>
            </a:r>
            <a:r>
              <a:rPr lang="es-MX" sz="4400" b="1" dirty="0">
                <a:solidFill>
                  <a:schemeClr val="accent1">
                    <a:lumMod val="75000"/>
                  </a:schemeClr>
                </a:solidFill>
                <a:latin typeface="Titillium Web" pitchFamily="2" charset="77"/>
              </a:rPr>
              <a:t>versión</a:t>
            </a:r>
            <a:r>
              <a:rPr lang="pt-BR" sz="4400" b="1" dirty="0">
                <a:solidFill>
                  <a:schemeClr val="accent1">
                    <a:lumMod val="75000"/>
                  </a:schemeClr>
                </a:solidFill>
                <a:latin typeface="Titillium Web" pitchFamily="2" charset="77"/>
              </a:rPr>
              <a:t> </a:t>
            </a:r>
            <a:r>
              <a:rPr lang="pt-BR" sz="4400" b="1" dirty="0" smtClean="0">
                <a:solidFill>
                  <a:schemeClr val="accent1">
                    <a:lumMod val="75000"/>
                  </a:schemeClr>
                </a:solidFill>
                <a:latin typeface="Titillium Web" pitchFamily="2" charset="77"/>
              </a:rPr>
              <a:t>4.0 </a:t>
            </a:r>
            <a:endParaRPr lang="es-MX" sz="4400" b="1" dirty="0">
              <a:solidFill>
                <a:schemeClr val="accent1">
                  <a:lumMod val="75000"/>
                </a:schemeClr>
              </a:solidFill>
              <a:latin typeface="Titillium Web" pitchFamily="2" charset="77"/>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34730" y="1887634"/>
            <a:ext cx="2699931" cy="151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CuadroTexto"/>
          <p:cNvSpPr txBox="1"/>
          <p:nvPr/>
        </p:nvSpPr>
        <p:spPr>
          <a:xfrm>
            <a:off x="1984918" y="3406346"/>
            <a:ext cx="7480300" cy="2400657"/>
          </a:xfrm>
          <a:prstGeom prst="rect">
            <a:avLst/>
          </a:prstGeom>
          <a:noFill/>
        </p:spPr>
        <p:txBody>
          <a:bodyPr wrap="square" rtlCol="0">
            <a:spAutoFit/>
          </a:bodyPr>
          <a:lstStyle/>
          <a:p>
            <a:pPr algn="ctr"/>
            <a:r>
              <a:rPr lang="es-MX" sz="4400" b="1" dirty="0">
                <a:solidFill>
                  <a:schemeClr val="accent1">
                    <a:lumMod val="75000"/>
                  </a:schemeClr>
                </a:solidFill>
                <a:latin typeface="Titillium Web" pitchFamily="2" charset="77"/>
              </a:rPr>
              <a:t>factura </a:t>
            </a:r>
          </a:p>
          <a:p>
            <a:pPr algn="ctr"/>
            <a:r>
              <a:rPr lang="es-MX" sz="4400" b="1" dirty="0">
                <a:solidFill>
                  <a:schemeClr val="accent1">
                    <a:lumMod val="75000"/>
                  </a:schemeClr>
                </a:solidFill>
                <a:latin typeface="Titillium Web" pitchFamily="2" charset="77"/>
              </a:rPr>
              <a:t>Factura Global</a:t>
            </a:r>
          </a:p>
          <a:p>
            <a:pPr algn="ctr"/>
            <a:r>
              <a:rPr lang="es-MX" sz="4400" b="1" dirty="0">
                <a:solidFill>
                  <a:schemeClr val="accent1">
                    <a:lumMod val="75000"/>
                  </a:schemeClr>
                </a:solidFill>
                <a:latin typeface="Titillium Web" pitchFamily="2" charset="77"/>
              </a:rPr>
              <a:t>Nominas </a:t>
            </a:r>
          </a:p>
          <a:p>
            <a:endParaRPr lang="es-MX" dirty="0"/>
          </a:p>
        </p:txBody>
      </p:sp>
    </p:spTree>
    <p:extLst>
      <p:ext uri="{BB962C8B-B14F-4D97-AF65-F5344CB8AC3E}">
        <p14:creationId xmlns:p14="http://schemas.microsoft.com/office/powerpoint/2010/main" val="333578868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1963" y="842962"/>
            <a:ext cx="5934075" cy="517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2086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9439" y="1209771"/>
            <a:ext cx="5554662" cy="4781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4173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525" y="1431925"/>
            <a:ext cx="10394950" cy="399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6336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62100"/>
            <a:ext cx="88392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085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733550"/>
            <a:ext cx="8991600" cy="339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6731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5925" y="1871663"/>
            <a:ext cx="8820150"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6860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323975"/>
            <a:ext cx="8982075"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1408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213" y="1566863"/>
            <a:ext cx="879157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5460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722313"/>
            <a:ext cx="6000750" cy="368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7237" y="3125787"/>
            <a:ext cx="5953125"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0671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963" y="1809750"/>
            <a:ext cx="5934075" cy="323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52639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5376" y="3750715"/>
            <a:ext cx="1323014" cy="1194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a:extLst>
              <a:ext uri="{FF2B5EF4-FFF2-40B4-BE49-F238E27FC236}">
                <a16:creationId xmlns:a16="http://schemas.microsoft.com/office/drawing/2014/main" xmlns="" id="{79373DDD-AFCA-4217-A72B-A1A9A38F58CF}"/>
              </a:ext>
            </a:extLst>
          </p:cNvPr>
          <p:cNvSpPr>
            <a:spLocks noGrp="1"/>
          </p:cNvSpPr>
          <p:nvPr>
            <p:ph type="title"/>
          </p:nvPr>
        </p:nvSpPr>
        <p:spPr>
          <a:xfrm>
            <a:off x="-725843" y="368234"/>
            <a:ext cx="10905066" cy="1135737"/>
          </a:xfrm>
        </p:spPr>
        <p:txBody>
          <a:bodyPr>
            <a:normAutofit/>
          </a:bodyPr>
          <a:lstStyle/>
          <a:p>
            <a:r>
              <a:rPr lang="es-MX" b="1" dirty="0" smtClean="0">
                <a:solidFill>
                  <a:schemeClr val="accent1">
                    <a:lumMod val="75000"/>
                  </a:schemeClr>
                </a:solidFill>
                <a:latin typeface="Titillium Web" pitchFamily="2" charset="77"/>
                <a:ea typeface="+mn-ea"/>
                <a:cs typeface="+mn-cs"/>
              </a:rPr>
              <a:t>Plazos y convivencia de versiones</a:t>
            </a:r>
            <a:endParaRPr lang="es-MX" b="1" dirty="0">
              <a:solidFill>
                <a:schemeClr val="accent1">
                  <a:lumMod val="75000"/>
                </a:schemeClr>
              </a:solidFill>
              <a:latin typeface="Titillium Web" pitchFamily="2" charset="77"/>
              <a:ea typeface="+mn-ea"/>
              <a:cs typeface="+mn-cs"/>
            </a:endParaRPr>
          </a:p>
        </p:txBody>
      </p:sp>
      <p:sp>
        <p:nvSpPr>
          <p:cNvPr id="3" name="Marcador de contenido 2">
            <a:extLst>
              <a:ext uri="{FF2B5EF4-FFF2-40B4-BE49-F238E27FC236}">
                <a16:creationId xmlns:a16="http://schemas.microsoft.com/office/drawing/2014/main" xmlns="" id="{1A7D2E9C-D879-4151-9DCA-5FDB8FF8A0FF}"/>
              </a:ext>
            </a:extLst>
          </p:cNvPr>
          <p:cNvSpPr>
            <a:spLocks noGrp="1"/>
          </p:cNvSpPr>
          <p:nvPr>
            <p:ph idx="1"/>
          </p:nvPr>
        </p:nvSpPr>
        <p:spPr>
          <a:xfrm>
            <a:off x="828070" y="1735733"/>
            <a:ext cx="2602890" cy="1935307"/>
          </a:xfrm>
        </p:spPr>
        <p:txBody>
          <a:bodyPr>
            <a:normAutofit/>
          </a:bodyPr>
          <a:lstStyle/>
          <a:p>
            <a:pPr marL="0" indent="0">
              <a:buNone/>
            </a:pPr>
            <a:r>
              <a:rPr lang="es-MX" sz="1800" b="0" i="0" dirty="0">
                <a:effectLst/>
              </a:rPr>
              <a:t>El 1 de julio de 2017 entró en vigor la versión 3.3 de la factura; siendo obligatoria a partir del 1 de enero del 2018.</a:t>
            </a:r>
          </a:p>
          <a:p>
            <a:pPr marL="0" indent="0">
              <a:buNone/>
            </a:pPr>
            <a:endParaRPr lang="es-MX" sz="2000" dirty="0"/>
          </a:p>
        </p:txBody>
      </p:sp>
      <p:sp>
        <p:nvSpPr>
          <p:cNvPr id="13" name="CuadroTexto 12">
            <a:extLst>
              <a:ext uri="{FF2B5EF4-FFF2-40B4-BE49-F238E27FC236}">
                <a16:creationId xmlns:a16="http://schemas.microsoft.com/office/drawing/2014/main" xmlns="" id="{018784E1-3F06-4CA7-A585-C850099CE43A}"/>
              </a:ext>
            </a:extLst>
          </p:cNvPr>
          <p:cNvSpPr txBox="1"/>
          <p:nvPr/>
        </p:nvSpPr>
        <p:spPr>
          <a:xfrm>
            <a:off x="4311140" y="5298078"/>
            <a:ext cx="2496710" cy="923330"/>
          </a:xfrm>
          <a:prstGeom prst="rect">
            <a:avLst/>
          </a:prstGeom>
          <a:noFill/>
        </p:spPr>
        <p:txBody>
          <a:bodyPr wrap="square">
            <a:spAutoFit/>
          </a:bodyPr>
          <a:lstStyle/>
          <a:p>
            <a:pPr marL="0" indent="0">
              <a:buNone/>
            </a:pPr>
            <a:r>
              <a:rPr lang="es-MX" sz="1800" dirty="0"/>
              <a:t>1 de enero 2022, inicia uso opcional de la versión 3.3. </a:t>
            </a:r>
          </a:p>
        </p:txBody>
      </p:sp>
      <p:sp>
        <p:nvSpPr>
          <p:cNvPr id="15" name="CuadroTexto 14">
            <a:extLst>
              <a:ext uri="{FF2B5EF4-FFF2-40B4-BE49-F238E27FC236}">
                <a16:creationId xmlns:a16="http://schemas.microsoft.com/office/drawing/2014/main" xmlns="" id="{BDAF77D9-CFE4-4C50-AFB2-E78E325768D9}"/>
              </a:ext>
            </a:extLst>
          </p:cNvPr>
          <p:cNvSpPr txBox="1"/>
          <p:nvPr/>
        </p:nvSpPr>
        <p:spPr>
          <a:xfrm>
            <a:off x="4205449" y="1852954"/>
            <a:ext cx="2708093" cy="1200329"/>
          </a:xfrm>
          <a:prstGeom prst="rect">
            <a:avLst/>
          </a:prstGeom>
          <a:noFill/>
        </p:spPr>
        <p:txBody>
          <a:bodyPr wrap="square">
            <a:spAutoFit/>
          </a:bodyPr>
          <a:lstStyle/>
          <a:p>
            <a:pPr marL="0" indent="0">
              <a:buNone/>
            </a:pPr>
            <a:r>
              <a:rPr lang="es-MX" sz="1800" dirty="0"/>
              <a:t>A partir del 1 de enero de 2022, entra en vigor la versión 4.0 de factura electrónica.</a:t>
            </a:r>
          </a:p>
        </p:txBody>
      </p:sp>
      <p:sp>
        <p:nvSpPr>
          <p:cNvPr id="17" name="CuadroTexto 16">
            <a:extLst>
              <a:ext uri="{FF2B5EF4-FFF2-40B4-BE49-F238E27FC236}">
                <a16:creationId xmlns:a16="http://schemas.microsoft.com/office/drawing/2014/main" xmlns="" id="{7C4FC625-6454-4F84-8F40-0F04C50B28AB}"/>
              </a:ext>
            </a:extLst>
          </p:cNvPr>
          <p:cNvSpPr txBox="1"/>
          <p:nvPr/>
        </p:nvSpPr>
        <p:spPr>
          <a:xfrm>
            <a:off x="8107514" y="4697913"/>
            <a:ext cx="3131985" cy="923330"/>
          </a:xfrm>
          <a:prstGeom prst="rect">
            <a:avLst/>
          </a:prstGeom>
          <a:noFill/>
        </p:spPr>
        <p:txBody>
          <a:bodyPr wrap="square">
            <a:spAutoFit/>
          </a:bodyPr>
          <a:lstStyle/>
          <a:p>
            <a:pPr marL="0" indent="0">
              <a:buNone/>
            </a:pPr>
            <a:r>
              <a:rPr lang="es-MX" dirty="0" smtClean="0"/>
              <a:t>1 </a:t>
            </a:r>
            <a:r>
              <a:rPr lang="es-MX" dirty="0"/>
              <a:t>de </a:t>
            </a:r>
            <a:r>
              <a:rPr lang="es-MX" dirty="0" smtClean="0"/>
              <a:t>abril </a:t>
            </a:r>
            <a:r>
              <a:rPr lang="es-MX" dirty="0" smtClean="0"/>
              <a:t>  2023, </a:t>
            </a:r>
            <a:r>
              <a:rPr lang="es-MX" dirty="0"/>
              <a:t>termina el uso de la versión 3.3 de la factura electrónica.</a:t>
            </a:r>
            <a:endParaRPr lang="es-MX" sz="1800" dirty="0"/>
          </a:p>
        </p:txBody>
      </p:sp>
      <p:sp>
        <p:nvSpPr>
          <p:cNvPr id="11" name="Forma libre: forma 10">
            <a:extLst>
              <a:ext uri="{FF2B5EF4-FFF2-40B4-BE49-F238E27FC236}">
                <a16:creationId xmlns:a16="http://schemas.microsoft.com/office/drawing/2014/main" xmlns="" id="{47BE70F2-7BDC-400C-A86C-EE0950B0A06C}"/>
              </a:ext>
            </a:extLst>
          </p:cNvPr>
          <p:cNvSpPr/>
          <p:nvPr/>
        </p:nvSpPr>
        <p:spPr>
          <a:xfrm>
            <a:off x="648267" y="1126294"/>
            <a:ext cx="3168534" cy="2425153"/>
          </a:xfrm>
          <a:custGeom>
            <a:avLst/>
            <a:gdLst>
              <a:gd name="connsiteX0" fmla="*/ 0 w 2357437"/>
              <a:gd name="connsiteY0" fmla="*/ 0 h 2167466"/>
              <a:gd name="connsiteX1" fmla="*/ 2357437 w 2357437"/>
              <a:gd name="connsiteY1" fmla="*/ 0 h 2167466"/>
              <a:gd name="connsiteX2" fmla="*/ 2357437 w 2357437"/>
              <a:gd name="connsiteY2" fmla="*/ 2167466 h 2167466"/>
              <a:gd name="connsiteX3" fmla="*/ 0 w 2357437"/>
              <a:gd name="connsiteY3" fmla="*/ 2167466 h 2167466"/>
              <a:gd name="connsiteX4" fmla="*/ 0 w 2357437"/>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437" h="2167466">
                <a:moveTo>
                  <a:pt x="0" y="0"/>
                </a:moveTo>
                <a:lnTo>
                  <a:pt x="2357437" y="0"/>
                </a:lnTo>
                <a:lnTo>
                  <a:pt x="2357437"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4264" tIns="334264" rIns="334264" bIns="334264" numCol="1" spcCol="1270" anchor="b" anchorCtr="0">
            <a:noAutofit/>
          </a:bodyPr>
          <a:lstStyle/>
          <a:p>
            <a:pPr marL="0" lvl="0" indent="0" algn="ctr" defTabSz="2089150">
              <a:lnSpc>
                <a:spcPct val="90000"/>
              </a:lnSpc>
              <a:spcBef>
                <a:spcPct val="0"/>
              </a:spcBef>
              <a:spcAft>
                <a:spcPct val="35000"/>
              </a:spcAft>
              <a:buNone/>
            </a:pPr>
            <a:endParaRPr lang="es-MX" sz="4700" kern="1200" dirty="0"/>
          </a:p>
        </p:txBody>
      </p:sp>
      <p:sp>
        <p:nvSpPr>
          <p:cNvPr id="12" name="Elipse 11">
            <a:extLst>
              <a:ext uri="{FF2B5EF4-FFF2-40B4-BE49-F238E27FC236}">
                <a16:creationId xmlns:a16="http://schemas.microsoft.com/office/drawing/2014/main" xmlns="" id="{7952C71C-11DB-4A73-B9C1-C7ECD6936074}"/>
              </a:ext>
            </a:extLst>
          </p:cNvPr>
          <p:cNvSpPr/>
          <p:nvPr/>
        </p:nvSpPr>
        <p:spPr>
          <a:xfrm>
            <a:off x="1746309" y="3872134"/>
            <a:ext cx="728300" cy="606288"/>
          </a:xfrm>
          <a:prstGeom prst="ellipse">
            <a:avLst/>
          </a:prstGeom>
          <a:no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orma libre: forma 13">
            <a:extLst>
              <a:ext uri="{FF2B5EF4-FFF2-40B4-BE49-F238E27FC236}">
                <a16:creationId xmlns:a16="http://schemas.microsoft.com/office/drawing/2014/main" xmlns="" id="{6C835916-65FC-4DF3-A769-757719BF2583}"/>
              </a:ext>
            </a:extLst>
          </p:cNvPr>
          <p:cNvSpPr/>
          <p:nvPr/>
        </p:nvSpPr>
        <p:spPr>
          <a:xfrm>
            <a:off x="3975229" y="4764025"/>
            <a:ext cx="3168534" cy="2425153"/>
          </a:xfrm>
          <a:custGeom>
            <a:avLst/>
            <a:gdLst>
              <a:gd name="connsiteX0" fmla="*/ 0 w 2357437"/>
              <a:gd name="connsiteY0" fmla="*/ 0 h 2167466"/>
              <a:gd name="connsiteX1" fmla="*/ 2357437 w 2357437"/>
              <a:gd name="connsiteY1" fmla="*/ 0 h 2167466"/>
              <a:gd name="connsiteX2" fmla="*/ 2357437 w 2357437"/>
              <a:gd name="connsiteY2" fmla="*/ 2167466 h 2167466"/>
              <a:gd name="connsiteX3" fmla="*/ 0 w 2357437"/>
              <a:gd name="connsiteY3" fmla="*/ 2167466 h 2167466"/>
              <a:gd name="connsiteX4" fmla="*/ 0 w 2357437"/>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437" h="2167466">
                <a:moveTo>
                  <a:pt x="0" y="0"/>
                </a:moveTo>
                <a:lnTo>
                  <a:pt x="2357437" y="0"/>
                </a:lnTo>
                <a:lnTo>
                  <a:pt x="2357437"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4264" tIns="334264" rIns="334264" bIns="334264" numCol="1" spcCol="1270" anchor="t" anchorCtr="0">
            <a:noAutofit/>
          </a:bodyPr>
          <a:lstStyle/>
          <a:p>
            <a:pPr marL="0" lvl="0" indent="0" algn="ctr" defTabSz="2089150">
              <a:lnSpc>
                <a:spcPct val="90000"/>
              </a:lnSpc>
              <a:spcBef>
                <a:spcPct val="0"/>
              </a:spcBef>
              <a:spcAft>
                <a:spcPct val="35000"/>
              </a:spcAft>
              <a:buNone/>
            </a:pPr>
            <a:endParaRPr lang="es-MX" sz="4700" kern="1200" dirty="0"/>
          </a:p>
        </p:txBody>
      </p:sp>
      <p:sp>
        <p:nvSpPr>
          <p:cNvPr id="18" name="Forma libre: forma 17">
            <a:extLst>
              <a:ext uri="{FF2B5EF4-FFF2-40B4-BE49-F238E27FC236}">
                <a16:creationId xmlns:a16="http://schemas.microsoft.com/office/drawing/2014/main" xmlns="" id="{BA337A80-CB31-46F2-969C-682FFA1748C4}"/>
              </a:ext>
            </a:extLst>
          </p:cNvPr>
          <p:cNvSpPr/>
          <p:nvPr/>
        </p:nvSpPr>
        <p:spPr>
          <a:xfrm>
            <a:off x="6184599" y="1162183"/>
            <a:ext cx="3168534" cy="2425153"/>
          </a:xfrm>
          <a:custGeom>
            <a:avLst/>
            <a:gdLst>
              <a:gd name="connsiteX0" fmla="*/ 0 w 2357437"/>
              <a:gd name="connsiteY0" fmla="*/ 0 h 2167466"/>
              <a:gd name="connsiteX1" fmla="*/ 2357437 w 2357437"/>
              <a:gd name="connsiteY1" fmla="*/ 0 h 2167466"/>
              <a:gd name="connsiteX2" fmla="*/ 2357437 w 2357437"/>
              <a:gd name="connsiteY2" fmla="*/ 2167466 h 2167466"/>
              <a:gd name="connsiteX3" fmla="*/ 0 w 2357437"/>
              <a:gd name="connsiteY3" fmla="*/ 2167466 h 2167466"/>
              <a:gd name="connsiteX4" fmla="*/ 0 w 2357437"/>
              <a:gd name="connsiteY4" fmla="*/ 0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7437" h="2167466">
                <a:moveTo>
                  <a:pt x="0" y="0"/>
                </a:moveTo>
                <a:lnTo>
                  <a:pt x="2357437" y="0"/>
                </a:lnTo>
                <a:lnTo>
                  <a:pt x="2357437" y="2167466"/>
                </a:lnTo>
                <a:lnTo>
                  <a:pt x="0" y="21674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34264" tIns="334264" rIns="334264" bIns="334264" numCol="1" spcCol="1270" anchor="b" anchorCtr="0">
            <a:noAutofit/>
          </a:bodyPr>
          <a:lstStyle/>
          <a:p>
            <a:pPr marL="0" lvl="0" indent="0" algn="ctr" defTabSz="2089150">
              <a:lnSpc>
                <a:spcPct val="90000"/>
              </a:lnSpc>
              <a:spcBef>
                <a:spcPct val="0"/>
              </a:spcBef>
              <a:spcAft>
                <a:spcPct val="35000"/>
              </a:spcAft>
              <a:buNone/>
            </a:pPr>
            <a:endParaRPr lang="es-MX" sz="4700" kern="1200" dirty="0"/>
          </a:p>
        </p:txBody>
      </p:sp>
      <p:cxnSp>
        <p:nvCxnSpPr>
          <p:cNvPr id="21" name="Conector recto 20">
            <a:extLst>
              <a:ext uri="{FF2B5EF4-FFF2-40B4-BE49-F238E27FC236}">
                <a16:creationId xmlns:a16="http://schemas.microsoft.com/office/drawing/2014/main" xmlns="" id="{739E7CDB-DCBA-4A78-AEFF-B208659D656A}"/>
              </a:ext>
            </a:extLst>
          </p:cNvPr>
          <p:cNvCxnSpPr/>
          <p:nvPr/>
        </p:nvCxnSpPr>
        <p:spPr>
          <a:xfrm>
            <a:off x="2110459" y="3067606"/>
            <a:ext cx="0" cy="483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xmlns="" id="{0942855F-1614-4F6A-B00C-06D399EC3374}"/>
              </a:ext>
            </a:extLst>
          </p:cNvPr>
          <p:cNvCxnSpPr/>
          <p:nvPr/>
        </p:nvCxnSpPr>
        <p:spPr>
          <a:xfrm>
            <a:off x="5389974" y="3067605"/>
            <a:ext cx="0" cy="483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xmlns="" id="{D4043CBC-3847-4964-89FB-92D82ED42135}"/>
              </a:ext>
            </a:extLst>
          </p:cNvPr>
          <p:cNvCxnSpPr/>
          <p:nvPr/>
        </p:nvCxnSpPr>
        <p:spPr>
          <a:xfrm>
            <a:off x="9090867" y="4175278"/>
            <a:ext cx="0" cy="483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xmlns="" id="{4FDE849F-C239-49B8-87DA-B0FB91FFC568}"/>
              </a:ext>
            </a:extLst>
          </p:cNvPr>
          <p:cNvCxnSpPr/>
          <p:nvPr/>
        </p:nvCxnSpPr>
        <p:spPr>
          <a:xfrm>
            <a:off x="5389974" y="4764025"/>
            <a:ext cx="0" cy="483841"/>
          </a:xfrm>
          <a:prstGeom prst="line">
            <a:avLst/>
          </a:prstGeom>
        </p:spPr>
        <p:style>
          <a:lnRef idx="1">
            <a:schemeClr val="accent1"/>
          </a:lnRef>
          <a:fillRef idx="0">
            <a:schemeClr val="accent1"/>
          </a:fillRef>
          <a:effectRef idx="0">
            <a:schemeClr val="accent1"/>
          </a:effectRef>
          <a:fontRef idx="minor">
            <a:schemeClr val="tx1"/>
          </a:fontRef>
        </p:style>
      </p:cxn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89" y="3664059"/>
            <a:ext cx="1635737" cy="1157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60593" y="3649903"/>
            <a:ext cx="1241677" cy="697850"/>
          </a:xfrm>
          <a:prstGeom prst="rect">
            <a:avLst/>
          </a:prstGeom>
          <a:noFill/>
          <a:ln>
            <a:noFill/>
          </a:ln>
          <a:effectLst>
            <a:glow rad="1397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5081" y="3323395"/>
            <a:ext cx="1322387"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Señal de prohibido"/>
          <p:cNvSpPr/>
          <p:nvPr/>
        </p:nvSpPr>
        <p:spPr>
          <a:xfrm>
            <a:off x="7768866" y="3323395"/>
            <a:ext cx="963010" cy="919604"/>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90867" y="2575078"/>
            <a:ext cx="284797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34085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585913"/>
            <a:ext cx="8877300" cy="3686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0009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2588" y="1952625"/>
            <a:ext cx="5991225"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5723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1100" y="1518732"/>
            <a:ext cx="6988175" cy="3977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4851400" y="787400"/>
            <a:ext cx="1192121" cy="369332"/>
          </a:xfrm>
          <a:prstGeom prst="rect">
            <a:avLst/>
          </a:prstGeom>
          <a:noFill/>
        </p:spPr>
        <p:txBody>
          <a:bodyPr wrap="none" rtlCol="0">
            <a:spAutoFit/>
          </a:bodyPr>
          <a:lstStyle/>
          <a:p>
            <a:r>
              <a:rPr lang="es-MX" dirty="0" smtClean="0"/>
              <a:t>Remolque </a:t>
            </a:r>
            <a:endParaRPr lang="es-MX" dirty="0"/>
          </a:p>
        </p:txBody>
      </p:sp>
    </p:spTree>
    <p:extLst>
      <p:ext uri="{BB962C8B-B14F-4D97-AF65-F5344CB8AC3E}">
        <p14:creationId xmlns:p14="http://schemas.microsoft.com/office/powerpoint/2010/main" val="2607808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Documento</a:t>
            </a:r>
          </a:p>
        </p:txBody>
      </p:sp>
      <p:graphicFrame>
        <p:nvGraphicFramePr>
          <p:cNvPr id="3" name="Diagrama 2">
            <a:extLst>
              <a:ext uri="{FF2B5EF4-FFF2-40B4-BE49-F238E27FC236}">
                <a16:creationId xmlns:a16="http://schemas.microsoft.com/office/drawing/2014/main" xmlns="" id="{7A80290D-EB91-49F8-9C81-E10215E622F7}"/>
              </a:ext>
            </a:extLst>
          </p:cNvPr>
          <p:cNvGraphicFramePr/>
          <p:nvPr>
            <p:extLst>
              <p:ext uri="{D42A27DB-BD31-4B8C-83A1-F6EECF244321}">
                <p14:modId xmlns:p14="http://schemas.microsoft.com/office/powerpoint/2010/main" val="573062962"/>
              </p:ext>
            </p:extLst>
          </p:nvPr>
        </p:nvGraphicFramePr>
        <p:xfrm>
          <a:off x="1171853" y="1811046"/>
          <a:ext cx="10227076" cy="4128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a:extLst>
              <a:ext uri="{FF2B5EF4-FFF2-40B4-BE49-F238E27FC236}">
                <a16:creationId xmlns:a16="http://schemas.microsoft.com/office/drawing/2014/main" xmlns="" id="{D94229AF-3AB3-424C-805D-09E283938FA5}"/>
              </a:ext>
            </a:extLst>
          </p:cNvPr>
          <p:cNvPicPr>
            <a:picLocks noChangeAspect="1"/>
          </p:cNvPicPr>
          <p:nvPr/>
        </p:nvPicPr>
        <p:blipFill rotWithShape="1">
          <a:blip r:embed="rId7"/>
          <a:srcRect r="40038"/>
          <a:stretch/>
        </p:blipFill>
        <p:spPr>
          <a:xfrm>
            <a:off x="6096000" y="3875103"/>
            <a:ext cx="2787162" cy="1724025"/>
          </a:xfrm>
          <a:prstGeom prst="rect">
            <a:avLst/>
          </a:prstGeom>
        </p:spPr>
      </p:pic>
    </p:spTree>
    <p:extLst>
      <p:ext uri="{BB962C8B-B14F-4D97-AF65-F5344CB8AC3E}">
        <p14:creationId xmlns:p14="http://schemas.microsoft.com/office/powerpoint/2010/main" val="263420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Objeto Impuesto</a:t>
            </a:r>
          </a:p>
        </p:txBody>
      </p:sp>
      <p:graphicFrame>
        <p:nvGraphicFramePr>
          <p:cNvPr id="3" name="Diagrama 2">
            <a:extLst>
              <a:ext uri="{FF2B5EF4-FFF2-40B4-BE49-F238E27FC236}">
                <a16:creationId xmlns:a16="http://schemas.microsoft.com/office/drawing/2014/main" xmlns="" id="{7A80290D-EB91-49F8-9C81-E10215E622F7}"/>
              </a:ext>
            </a:extLst>
          </p:cNvPr>
          <p:cNvGraphicFramePr/>
          <p:nvPr>
            <p:extLst>
              <p:ext uri="{D42A27DB-BD31-4B8C-83A1-F6EECF244321}">
                <p14:modId xmlns:p14="http://schemas.microsoft.com/office/powerpoint/2010/main" val="1111385116"/>
              </p:ext>
            </p:extLst>
          </p:nvPr>
        </p:nvGraphicFramePr>
        <p:xfrm>
          <a:off x="1171853" y="1811046"/>
          <a:ext cx="10227076" cy="4128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xmlns="" id="{3ECB9F9D-34F5-44D3-A015-59AA1248605A}"/>
              </a:ext>
            </a:extLst>
          </p:cNvPr>
          <p:cNvPicPr>
            <a:picLocks noChangeAspect="1"/>
          </p:cNvPicPr>
          <p:nvPr/>
        </p:nvPicPr>
        <p:blipFill rotWithShape="1">
          <a:blip r:embed="rId7"/>
          <a:srcRect r="29125"/>
          <a:stretch/>
        </p:blipFill>
        <p:spPr>
          <a:xfrm>
            <a:off x="5210785" y="4374786"/>
            <a:ext cx="4428524" cy="1714500"/>
          </a:xfrm>
          <a:prstGeom prst="rect">
            <a:avLst/>
          </a:prstGeom>
        </p:spPr>
      </p:pic>
    </p:spTree>
    <p:extLst>
      <p:ext uri="{BB962C8B-B14F-4D97-AF65-F5344CB8AC3E}">
        <p14:creationId xmlns:p14="http://schemas.microsoft.com/office/powerpoint/2010/main" val="1369913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252317"/>
            <a:ext cx="8864600" cy="4983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flipV="1">
            <a:off x="1028700" y="5412152"/>
            <a:ext cx="9436100" cy="8240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CuadroTexto"/>
          <p:cNvSpPr txBox="1"/>
          <p:nvPr/>
        </p:nvSpPr>
        <p:spPr>
          <a:xfrm>
            <a:off x="1905000" y="482600"/>
            <a:ext cx="2255810" cy="369332"/>
          </a:xfrm>
          <a:prstGeom prst="rect">
            <a:avLst/>
          </a:prstGeom>
          <a:noFill/>
        </p:spPr>
        <p:txBody>
          <a:bodyPr wrap="none" rtlCol="0">
            <a:spAutoFit/>
          </a:bodyPr>
          <a:lstStyle/>
          <a:p>
            <a:r>
              <a:rPr lang="es-MX" dirty="0" smtClean="0"/>
              <a:t>Ejemplo </a:t>
            </a:r>
            <a:r>
              <a:rPr lang="es-MX" dirty="0" err="1" smtClean="0"/>
              <a:t>xml</a:t>
            </a:r>
            <a:r>
              <a:rPr lang="es-MX" dirty="0" smtClean="0"/>
              <a:t> timbrado</a:t>
            </a:r>
            <a:endParaRPr lang="es-MX" dirty="0"/>
          </a:p>
        </p:txBody>
      </p:sp>
      <p:cxnSp>
        <p:nvCxnSpPr>
          <p:cNvPr id="5" name="4 Conector recto de flecha"/>
          <p:cNvCxnSpPr>
            <a:stCxn id="7" idx="1"/>
          </p:cNvCxnSpPr>
          <p:nvPr/>
        </p:nvCxnSpPr>
        <p:spPr>
          <a:xfrm flipH="1">
            <a:off x="3632200" y="1314966"/>
            <a:ext cx="3606800" cy="1186934"/>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7239000" y="1130300"/>
            <a:ext cx="1227195" cy="369332"/>
          </a:xfrm>
          <a:prstGeom prst="rect">
            <a:avLst/>
          </a:prstGeom>
          <a:noFill/>
        </p:spPr>
        <p:txBody>
          <a:bodyPr wrap="none" rtlCol="0">
            <a:spAutoFit/>
          </a:bodyPr>
          <a:lstStyle/>
          <a:p>
            <a:r>
              <a:rPr lang="es-MX" dirty="0" smtClean="0"/>
              <a:t>Versión 4.0</a:t>
            </a:r>
            <a:endParaRPr lang="es-MX" dirty="0"/>
          </a:p>
        </p:txBody>
      </p:sp>
      <p:cxnSp>
        <p:nvCxnSpPr>
          <p:cNvPr id="10" name="9 Conector recto de flecha"/>
          <p:cNvCxnSpPr/>
          <p:nvPr/>
        </p:nvCxnSpPr>
        <p:spPr>
          <a:xfrm>
            <a:off x="7239000" y="2705100"/>
            <a:ext cx="3568700" cy="660400"/>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10 CuadroTexto"/>
          <p:cNvSpPr txBox="1"/>
          <p:nvPr/>
        </p:nvSpPr>
        <p:spPr>
          <a:xfrm>
            <a:off x="10960100" y="3365500"/>
            <a:ext cx="1004570" cy="646331"/>
          </a:xfrm>
          <a:prstGeom prst="rect">
            <a:avLst/>
          </a:prstGeom>
          <a:noFill/>
        </p:spPr>
        <p:txBody>
          <a:bodyPr wrap="none" rtlCol="0">
            <a:spAutoFit/>
          </a:bodyPr>
          <a:lstStyle/>
          <a:p>
            <a:r>
              <a:rPr lang="es-MX" dirty="0" smtClean="0"/>
              <a:t>Régimen</a:t>
            </a:r>
          </a:p>
          <a:p>
            <a:r>
              <a:rPr lang="es-MX" dirty="0" smtClean="0"/>
              <a:t>fiscal</a:t>
            </a:r>
            <a:endParaRPr lang="es-MX" dirty="0"/>
          </a:p>
        </p:txBody>
      </p:sp>
      <p:cxnSp>
        <p:nvCxnSpPr>
          <p:cNvPr id="13" name="12 Conector recto de flecha"/>
          <p:cNvCxnSpPr/>
          <p:nvPr/>
        </p:nvCxnSpPr>
        <p:spPr>
          <a:xfrm>
            <a:off x="8466195" y="2705100"/>
            <a:ext cx="2608205" cy="1524000"/>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13 CuadroTexto"/>
          <p:cNvSpPr txBox="1"/>
          <p:nvPr/>
        </p:nvSpPr>
        <p:spPr>
          <a:xfrm>
            <a:off x="11043285" y="4216400"/>
            <a:ext cx="1043876" cy="369332"/>
          </a:xfrm>
          <a:prstGeom prst="rect">
            <a:avLst/>
          </a:prstGeom>
          <a:noFill/>
        </p:spPr>
        <p:txBody>
          <a:bodyPr wrap="none" rtlCol="0">
            <a:spAutoFit/>
          </a:bodyPr>
          <a:lstStyle/>
          <a:p>
            <a:r>
              <a:rPr lang="es-MX" dirty="0" smtClean="0"/>
              <a:t>domicilio</a:t>
            </a:r>
            <a:endParaRPr lang="es-MX" dirty="0"/>
          </a:p>
        </p:txBody>
      </p:sp>
      <p:cxnSp>
        <p:nvCxnSpPr>
          <p:cNvPr id="16" name="15 Conector recto de flecha"/>
          <p:cNvCxnSpPr/>
          <p:nvPr/>
        </p:nvCxnSpPr>
        <p:spPr>
          <a:xfrm>
            <a:off x="6299200" y="2705100"/>
            <a:ext cx="4775200" cy="2171700"/>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16 CuadroTexto"/>
          <p:cNvSpPr txBox="1"/>
          <p:nvPr/>
        </p:nvSpPr>
        <p:spPr>
          <a:xfrm>
            <a:off x="11098364" y="4717534"/>
            <a:ext cx="933717" cy="369332"/>
          </a:xfrm>
          <a:prstGeom prst="rect">
            <a:avLst/>
          </a:prstGeom>
          <a:noFill/>
        </p:spPr>
        <p:txBody>
          <a:bodyPr wrap="none" rtlCol="0">
            <a:spAutoFit/>
          </a:bodyPr>
          <a:lstStyle/>
          <a:p>
            <a:r>
              <a:rPr lang="es-MX" dirty="0" smtClean="0"/>
              <a:t>Uso cfdi</a:t>
            </a:r>
            <a:endParaRPr lang="es-MX" dirty="0"/>
          </a:p>
        </p:txBody>
      </p:sp>
      <p:cxnSp>
        <p:nvCxnSpPr>
          <p:cNvPr id="19" name="18 Conector recto de flecha"/>
          <p:cNvCxnSpPr/>
          <p:nvPr/>
        </p:nvCxnSpPr>
        <p:spPr>
          <a:xfrm flipH="1">
            <a:off x="1117600" y="2685534"/>
            <a:ext cx="2705100" cy="184666"/>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19 CuadroTexto"/>
          <p:cNvSpPr txBox="1"/>
          <p:nvPr/>
        </p:nvSpPr>
        <p:spPr>
          <a:xfrm>
            <a:off x="190551" y="2685534"/>
            <a:ext cx="1016817" cy="369332"/>
          </a:xfrm>
          <a:prstGeom prst="rect">
            <a:avLst/>
          </a:prstGeom>
          <a:noFill/>
        </p:spPr>
        <p:txBody>
          <a:bodyPr wrap="none" rtlCol="0">
            <a:spAutoFit/>
          </a:bodyPr>
          <a:lstStyle/>
          <a:p>
            <a:r>
              <a:rPr lang="es-MX" dirty="0" smtClean="0"/>
              <a:t>nombres</a:t>
            </a:r>
            <a:endParaRPr lang="es-MX" dirty="0"/>
          </a:p>
        </p:txBody>
      </p:sp>
      <p:cxnSp>
        <p:nvCxnSpPr>
          <p:cNvPr id="23" name="22 Conector recto de flecha"/>
          <p:cNvCxnSpPr/>
          <p:nvPr/>
        </p:nvCxnSpPr>
        <p:spPr>
          <a:xfrm flipH="1">
            <a:off x="1207368" y="2870200"/>
            <a:ext cx="2615332" cy="818465"/>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23 CuadroTexto"/>
          <p:cNvSpPr txBox="1"/>
          <p:nvPr/>
        </p:nvSpPr>
        <p:spPr>
          <a:xfrm>
            <a:off x="190551" y="3744269"/>
            <a:ext cx="1756956" cy="369332"/>
          </a:xfrm>
          <a:prstGeom prst="rect">
            <a:avLst/>
          </a:prstGeom>
          <a:noFill/>
        </p:spPr>
        <p:txBody>
          <a:bodyPr wrap="none" rtlCol="0">
            <a:spAutoFit/>
          </a:bodyPr>
          <a:lstStyle/>
          <a:p>
            <a:r>
              <a:rPr lang="es-MX" dirty="0" smtClean="0"/>
              <a:t>Objeto impuesto</a:t>
            </a:r>
            <a:endParaRPr lang="es-MX" dirty="0"/>
          </a:p>
        </p:txBody>
      </p:sp>
    </p:spTree>
    <p:extLst>
      <p:ext uri="{BB962C8B-B14F-4D97-AF65-F5344CB8AC3E}">
        <p14:creationId xmlns:p14="http://schemas.microsoft.com/office/powerpoint/2010/main" val="25936179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27064">
            <a:off x="3317773" y="1244431"/>
            <a:ext cx="4344987" cy="3977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uadroTexto 8">
            <a:extLst>
              <a:ext uri="{FF2B5EF4-FFF2-40B4-BE49-F238E27FC236}">
                <a16:creationId xmlns:a16="http://schemas.microsoft.com/office/drawing/2014/main" xmlns="" id="{F8F49B9D-AD56-F74C-B922-662F354B9092}"/>
              </a:ext>
            </a:extLst>
          </p:cNvPr>
          <p:cNvSpPr txBox="1"/>
          <p:nvPr/>
        </p:nvSpPr>
        <p:spPr>
          <a:xfrm>
            <a:off x="662237" y="520699"/>
            <a:ext cx="7745163" cy="1015663"/>
          </a:xfrm>
          <a:prstGeom prst="rect">
            <a:avLst/>
          </a:prstGeom>
          <a:noFill/>
        </p:spPr>
        <p:txBody>
          <a:bodyPr wrap="square" rtlCol="0">
            <a:spAutoFit/>
          </a:bodyPr>
          <a:lstStyle/>
          <a:p>
            <a:pPr algn="ctr"/>
            <a:r>
              <a:rPr lang="es-MX" sz="6000" dirty="0">
                <a:solidFill>
                  <a:schemeClr val="accent1">
                    <a:lumMod val="75000"/>
                  </a:schemeClr>
                </a:solidFill>
                <a:latin typeface="Titillium Web" pitchFamily="2" charset="77"/>
              </a:rPr>
              <a:t>Facturación Global</a:t>
            </a:r>
          </a:p>
        </p:txBody>
      </p:sp>
    </p:spTree>
    <p:extLst>
      <p:ext uri="{BB962C8B-B14F-4D97-AF65-F5344CB8AC3E}">
        <p14:creationId xmlns:p14="http://schemas.microsoft.com/office/powerpoint/2010/main" val="1980893770"/>
      </p:ext>
    </p:extLst>
  </p:cSld>
  <p:clrMapOvr>
    <a:masterClrMapping/>
  </p:clrMapOvr>
  <p:transition spd="slow">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9D4E0-562B-4A0E-9108-7D01E2D32756}"/>
              </a:ext>
            </a:extLst>
          </p:cNvPr>
          <p:cNvSpPr>
            <a:spLocks noGrp="1"/>
          </p:cNvSpPr>
          <p:nvPr>
            <p:ph type="title" idx="4294967295"/>
          </p:nvPr>
        </p:nvSpPr>
        <p:spPr>
          <a:xfrm>
            <a:off x="0" y="479425"/>
            <a:ext cx="5811838" cy="869950"/>
          </a:xfrm>
          <a:prstGeom prst="rect">
            <a:avLst/>
          </a:prstGeom>
        </p:spPr>
        <p:txBody>
          <a:bodyPr/>
          <a:lstStyle/>
          <a:p>
            <a:r>
              <a:rPr lang="es-MX" dirty="0">
                <a:solidFill>
                  <a:schemeClr val="accent1"/>
                </a:solidFill>
              </a:rPr>
              <a:t>Facturación Global</a:t>
            </a:r>
          </a:p>
        </p:txBody>
      </p:sp>
      <p:sp>
        <p:nvSpPr>
          <p:cNvPr id="4" name="CuadroTexto 3">
            <a:extLst>
              <a:ext uri="{FF2B5EF4-FFF2-40B4-BE49-F238E27FC236}">
                <a16:creationId xmlns:a16="http://schemas.microsoft.com/office/drawing/2014/main" xmlns="" id="{41F139C1-79D0-414F-B772-5FFB3B3EAE93}"/>
              </a:ext>
            </a:extLst>
          </p:cNvPr>
          <p:cNvSpPr txBox="1"/>
          <p:nvPr/>
        </p:nvSpPr>
        <p:spPr>
          <a:xfrm>
            <a:off x="1146699" y="2042695"/>
            <a:ext cx="9898602" cy="1200329"/>
          </a:xfrm>
          <a:prstGeom prst="rect">
            <a:avLst/>
          </a:prstGeom>
          <a:noFill/>
        </p:spPr>
        <p:txBody>
          <a:bodyPr wrap="square">
            <a:spAutoFit/>
          </a:bodyPr>
          <a:lstStyle/>
          <a:p>
            <a:r>
              <a:rPr lang="es-MX" b="0" i="0" dirty="0">
                <a:solidFill>
                  <a:srgbClr val="7C878E"/>
                </a:solidFill>
                <a:effectLst/>
                <a:latin typeface="Arial" panose="020B0604020202020204" pitchFamily="34" charset="0"/>
              </a:rPr>
              <a:t>Para los efectos del CFDI donde consten las operaciones realizadas con el público en general, los contribuyentes podrán remitir al </a:t>
            </a:r>
            <a:r>
              <a:rPr lang="es-MX" b="1" i="0" dirty="0">
                <a:solidFill>
                  <a:srgbClr val="7C878E"/>
                </a:solidFill>
                <a:effectLst/>
                <a:latin typeface="Arial" panose="020B0604020202020204" pitchFamily="34" charset="0"/>
              </a:rPr>
              <a:t>SAT</a:t>
            </a:r>
            <a:r>
              <a:rPr lang="es-MX" b="0" i="0" dirty="0">
                <a:solidFill>
                  <a:srgbClr val="7C878E"/>
                </a:solidFill>
                <a:effectLst/>
                <a:latin typeface="Arial" panose="020B0604020202020204" pitchFamily="34" charset="0"/>
              </a:rPr>
              <a:t> o al proveedor de certificación de CFDI, según sea el caso, el CFDI a más tardar dentro de las</a:t>
            </a:r>
            <a:r>
              <a:rPr lang="es-MX" b="0" i="0">
                <a:solidFill>
                  <a:srgbClr val="7C878E"/>
                </a:solidFill>
                <a:effectLst/>
                <a:latin typeface="Arial" panose="020B0604020202020204" pitchFamily="34" charset="0"/>
              </a:rPr>
              <a:t> </a:t>
            </a:r>
            <a:r>
              <a:rPr lang="es-MX" b="1" smtClean="0">
                <a:solidFill>
                  <a:srgbClr val="7C878E"/>
                </a:solidFill>
                <a:latin typeface="Arial" panose="020B0604020202020204" pitchFamily="34" charset="0"/>
              </a:rPr>
              <a:t>24</a:t>
            </a:r>
            <a:r>
              <a:rPr lang="es-MX" b="1" i="0" smtClean="0">
                <a:solidFill>
                  <a:srgbClr val="7C878E"/>
                </a:solidFill>
                <a:effectLst/>
                <a:latin typeface="Arial" panose="020B0604020202020204" pitchFamily="34" charset="0"/>
              </a:rPr>
              <a:t> </a:t>
            </a:r>
            <a:r>
              <a:rPr lang="es-MX" b="1" i="0" dirty="0">
                <a:solidFill>
                  <a:srgbClr val="7C878E"/>
                </a:solidFill>
                <a:effectLst/>
                <a:latin typeface="Arial" panose="020B0604020202020204" pitchFamily="34" charset="0"/>
              </a:rPr>
              <a:t>horas siguientes</a:t>
            </a:r>
            <a:r>
              <a:rPr lang="es-MX" b="0" i="0" dirty="0">
                <a:solidFill>
                  <a:srgbClr val="7C878E"/>
                </a:solidFill>
                <a:effectLst/>
                <a:latin typeface="Arial" panose="020B0604020202020204" pitchFamily="34" charset="0"/>
              </a:rPr>
              <a:t> al cierre de las operaciones realizadas de manera diaria, semanal, mensual o bimestral.</a:t>
            </a:r>
            <a:endParaRPr lang="es-MX" dirty="0"/>
          </a:p>
        </p:txBody>
      </p:sp>
      <p:sp>
        <p:nvSpPr>
          <p:cNvPr id="6" name="CuadroTexto 5">
            <a:extLst>
              <a:ext uri="{FF2B5EF4-FFF2-40B4-BE49-F238E27FC236}">
                <a16:creationId xmlns:a16="http://schemas.microsoft.com/office/drawing/2014/main" xmlns="" id="{897F8CD0-D339-4D04-9A8F-C160558E6279}"/>
              </a:ext>
            </a:extLst>
          </p:cNvPr>
          <p:cNvSpPr txBox="1"/>
          <p:nvPr/>
        </p:nvSpPr>
        <p:spPr>
          <a:xfrm>
            <a:off x="1802166" y="4189339"/>
            <a:ext cx="8194089" cy="923330"/>
          </a:xfrm>
          <a:prstGeom prst="rect">
            <a:avLst/>
          </a:prstGeom>
          <a:noFill/>
        </p:spPr>
        <p:txBody>
          <a:bodyPr wrap="square">
            <a:spAutoFit/>
          </a:bodyPr>
          <a:lstStyle/>
          <a:p>
            <a:r>
              <a:rPr lang="es-MX" b="0" i="0" dirty="0">
                <a:solidFill>
                  <a:srgbClr val="7C878E"/>
                </a:solidFill>
                <a:effectLst/>
                <a:latin typeface="Arial" panose="020B0604020202020204" pitchFamily="34" charset="0"/>
              </a:rPr>
              <a:t>Se agregan los campos de captura: "Año", "Periodicidad" y "Meses" en la</a:t>
            </a:r>
            <a:r>
              <a:rPr lang="es-MX" b="1" i="0" dirty="0">
                <a:solidFill>
                  <a:srgbClr val="7C878E"/>
                </a:solidFill>
                <a:effectLst/>
                <a:latin typeface="Arial" panose="020B0604020202020204" pitchFamily="34" charset="0"/>
              </a:rPr>
              <a:t> Factura Global </a:t>
            </a:r>
            <a:r>
              <a:rPr lang="es-MX" b="0" i="0" dirty="0">
                <a:solidFill>
                  <a:srgbClr val="7C878E"/>
                </a:solidFill>
                <a:effectLst/>
                <a:latin typeface="Arial" panose="020B0604020202020204" pitchFamily="34" charset="0"/>
              </a:rPr>
              <a:t>para poder cumplir con las disposiciones fiscales en la nueva versión</a:t>
            </a:r>
            <a:r>
              <a:rPr lang="es-MX" b="1" i="0" dirty="0">
                <a:solidFill>
                  <a:srgbClr val="7C878E"/>
                </a:solidFill>
                <a:effectLst/>
                <a:latin typeface="Arial" panose="020B0604020202020204" pitchFamily="34" charset="0"/>
              </a:rPr>
              <a:t> 4.0</a:t>
            </a:r>
            <a:r>
              <a:rPr lang="es-MX" b="0" i="0" dirty="0">
                <a:solidFill>
                  <a:srgbClr val="7C878E"/>
                </a:solidFill>
                <a:effectLst/>
                <a:latin typeface="Arial" panose="020B0604020202020204" pitchFamily="34" charset="0"/>
              </a:rPr>
              <a:t> del </a:t>
            </a:r>
            <a:r>
              <a:rPr lang="es-MX" b="1" i="0" dirty="0">
                <a:solidFill>
                  <a:srgbClr val="7C878E"/>
                </a:solidFill>
                <a:effectLst/>
                <a:latin typeface="Arial" panose="020B0604020202020204" pitchFamily="34" charset="0"/>
              </a:rPr>
              <a:t>Anexo 20.</a:t>
            </a:r>
            <a:endParaRPr lang="es-MX" dirty="0"/>
          </a:p>
        </p:txBody>
      </p:sp>
    </p:spTree>
    <p:extLst>
      <p:ext uri="{BB962C8B-B14F-4D97-AF65-F5344CB8AC3E}">
        <p14:creationId xmlns:p14="http://schemas.microsoft.com/office/powerpoint/2010/main" val="30627518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solidFill>
                  <a:schemeClr val="accent1"/>
                </a:solidFill>
              </a:rPr>
              <a:t>Conceptos</a:t>
            </a:r>
          </a:p>
        </p:txBody>
      </p:sp>
      <p:graphicFrame>
        <p:nvGraphicFramePr>
          <p:cNvPr id="6" name="Diagrama 5">
            <a:extLst>
              <a:ext uri="{FF2B5EF4-FFF2-40B4-BE49-F238E27FC236}">
                <a16:creationId xmlns:a16="http://schemas.microsoft.com/office/drawing/2014/main" xmlns="" id="{55E1F68D-4836-4832-976A-97FBAE466753}"/>
              </a:ext>
            </a:extLst>
          </p:cNvPr>
          <p:cNvGraphicFramePr/>
          <p:nvPr>
            <p:extLst>
              <p:ext uri="{D42A27DB-BD31-4B8C-83A1-F6EECF244321}">
                <p14:modId xmlns:p14="http://schemas.microsoft.com/office/powerpoint/2010/main" val="3550060914"/>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92567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solidFill>
                  <a:schemeClr val="accent1"/>
                </a:solidFill>
              </a:rPr>
              <a:t>Receptor</a:t>
            </a:r>
          </a:p>
        </p:txBody>
      </p:sp>
      <p:graphicFrame>
        <p:nvGraphicFramePr>
          <p:cNvPr id="3" name="Diagrama 2">
            <a:extLst>
              <a:ext uri="{FF2B5EF4-FFF2-40B4-BE49-F238E27FC236}">
                <a16:creationId xmlns:a16="http://schemas.microsoft.com/office/drawing/2014/main" xmlns="" id="{4544C07C-7611-4F25-964A-BDAEEE821678}"/>
              </a:ext>
            </a:extLst>
          </p:cNvPr>
          <p:cNvGraphicFramePr/>
          <p:nvPr>
            <p:extLst>
              <p:ext uri="{D42A27DB-BD31-4B8C-83A1-F6EECF244321}">
                <p14:modId xmlns:p14="http://schemas.microsoft.com/office/powerpoint/2010/main" val="1586622476"/>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8423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xmlns="" id="{1093366B-6542-4903-A8B8-C2B8604E7A9F}"/>
              </a:ext>
            </a:extLst>
          </p:cNvPr>
          <p:cNvGraphicFramePr/>
          <p:nvPr>
            <p:extLst>
              <p:ext uri="{D42A27DB-BD31-4B8C-83A1-F6EECF244321}">
                <p14:modId xmlns:p14="http://schemas.microsoft.com/office/powerpoint/2010/main" val="2889817078"/>
              </p:ext>
            </p:extLst>
          </p:nvPr>
        </p:nvGraphicFramePr>
        <p:xfrm>
          <a:off x="1616111" y="1562845"/>
          <a:ext cx="9611556" cy="4513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xmlns="" id="{79373DDD-AFCA-4217-A72B-A1A9A38F58CF}"/>
              </a:ext>
            </a:extLst>
          </p:cNvPr>
          <p:cNvSpPr txBox="1">
            <a:spLocks/>
          </p:cNvSpPr>
          <p:nvPr/>
        </p:nvSpPr>
        <p:spPr>
          <a:xfrm>
            <a:off x="-795866" y="418664"/>
            <a:ext cx="10905066" cy="1135737"/>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Diferencias de la versión 3.3 a 4.0</a:t>
            </a:r>
            <a:endParaRPr lang="es-MX" b="1" dirty="0">
              <a:solidFill>
                <a:schemeClr val="accent1">
                  <a:lumMod val="75000"/>
                </a:schemeClr>
              </a:solidFill>
              <a:latin typeface="Titillium Web" pitchFamily="2" charset="77"/>
              <a:ea typeface="+mn-ea"/>
              <a:cs typeface="+mn-cs"/>
            </a:endParaRPr>
          </a:p>
        </p:txBody>
      </p:sp>
    </p:spTree>
    <p:extLst>
      <p:ext uri="{BB962C8B-B14F-4D97-AF65-F5344CB8AC3E}">
        <p14:creationId xmlns:p14="http://schemas.microsoft.com/office/powerpoint/2010/main" val="2267891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solidFill>
                  <a:schemeClr val="accent1"/>
                </a:solidFill>
              </a:rPr>
              <a:t>Documento</a:t>
            </a:r>
          </a:p>
        </p:txBody>
      </p:sp>
      <p:graphicFrame>
        <p:nvGraphicFramePr>
          <p:cNvPr id="3" name="Diagrama 2">
            <a:extLst>
              <a:ext uri="{FF2B5EF4-FFF2-40B4-BE49-F238E27FC236}">
                <a16:creationId xmlns:a16="http://schemas.microsoft.com/office/drawing/2014/main" xmlns="" id="{73E71A1C-5BD6-4CDE-A336-1C16595AABBD}"/>
              </a:ext>
            </a:extLst>
          </p:cNvPr>
          <p:cNvGraphicFramePr/>
          <p:nvPr>
            <p:extLst>
              <p:ext uri="{D42A27DB-BD31-4B8C-83A1-F6EECF244321}">
                <p14:modId xmlns:p14="http://schemas.microsoft.com/office/powerpoint/2010/main" val="1648352541"/>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5743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Documento</a:t>
            </a:r>
          </a:p>
        </p:txBody>
      </p:sp>
      <p:graphicFrame>
        <p:nvGraphicFramePr>
          <p:cNvPr id="3" name="Diagrama 2">
            <a:extLst>
              <a:ext uri="{FF2B5EF4-FFF2-40B4-BE49-F238E27FC236}">
                <a16:creationId xmlns:a16="http://schemas.microsoft.com/office/drawing/2014/main" xmlns="" id="{73E71A1C-5BD6-4CDE-A336-1C16595AABBD}"/>
              </a:ext>
            </a:extLst>
          </p:cNvPr>
          <p:cNvGraphicFramePr/>
          <p:nvPr>
            <p:extLst>
              <p:ext uri="{D42A27DB-BD31-4B8C-83A1-F6EECF244321}">
                <p14:modId xmlns:p14="http://schemas.microsoft.com/office/powerpoint/2010/main" val="2000817469"/>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2914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F49D4E0-562B-4A0E-9108-7D01E2D32756}"/>
              </a:ext>
            </a:extLst>
          </p:cNvPr>
          <p:cNvSpPr>
            <a:spLocks noGrp="1"/>
          </p:cNvSpPr>
          <p:nvPr>
            <p:ph type="title" idx="4294967295"/>
          </p:nvPr>
        </p:nvSpPr>
        <p:spPr>
          <a:xfrm>
            <a:off x="2960617" y="187325"/>
            <a:ext cx="5811838" cy="869950"/>
          </a:xfrm>
          <a:prstGeom prst="rect">
            <a:avLst/>
          </a:prstGeom>
        </p:spPr>
        <p:txBody>
          <a:bodyPr/>
          <a:lstStyle/>
          <a:p>
            <a:r>
              <a:rPr lang="es-MX" dirty="0">
                <a:solidFill>
                  <a:schemeClr val="accent1"/>
                </a:solidFill>
              </a:rPr>
              <a:t>Facturación </a:t>
            </a:r>
            <a:r>
              <a:rPr lang="es-MX" dirty="0" smtClean="0">
                <a:solidFill>
                  <a:schemeClr val="accent1"/>
                </a:solidFill>
              </a:rPr>
              <a:t>Global</a:t>
            </a:r>
            <a:br>
              <a:rPr lang="es-MX" dirty="0" smtClean="0">
                <a:solidFill>
                  <a:schemeClr val="accent1"/>
                </a:solidFill>
              </a:rPr>
            </a:br>
            <a:r>
              <a:rPr lang="es-MX" dirty="0" smtClean="0">
                <a:solidFill>
                  <a:srgbClr val="FF0000"/>
                </a:solidFill>
              </a:rPr>
              <a:t>nota</a:t>
            </a:r>
            <a:endParaRPr lang="es-MX" dirty="0">
              <a:solidFill>
                <a:srgbClr val="FF0000"/>
              </a:solidFill>
            </a:endParaRPr>
          </a:p>
        </p:txBody>
      </p:sp>
      <p:sp>
        <p:nvSpPr>
          <p:cNvPr id="4" name="CuadroTexto 3">
            <a:extLst>
              <a:ext uri="{FF2B5EF4-FFF2-40B4-BE49-F238E27FC236}">
                <a16:creationId xmlns:a16="http://schemas.microsoft.com/office/drawing/2014/main" xmlns="" id="{41F139C1-79D0-414F-B772-5FFB3B3EAE93}"/>
              </a:ext>
            </a:extLst>
          </p:cNvPr>
          <p:cNvSpPr txBox="1"/>
          <p:nvPr/>
        </p:nvSpPr>
        <p:spPr>
          <a:xfrm>
            <a:off x="1146699" y="4595395"/>
            <a:ext cx="9898602" cy="1477328"/>
          </a:xfrm>
          <a:prstGeom prst="rect">
            <a:avLst/>
          </a:prstGeom>
          <a:noFill/>
        </p:spPr>
        <p:txBody>
          <a:bodyPr wrap="square">
            <a:spAutoFit/>
          </a:bodyPr>
          <a:lstStyle/>
          <a:p>
            <a:r>
              <a:rPr lang="es-MX" b="0" i="0" dirty="0">
                <a:solidFill>
                  <a:srgbClr val="7C878E"/>
                </a:solidFill>
                <a:effectLst/>
                <a:latin typeface="Arial" panose="020B0604020202020204" pitchFamily="34" charset="0"/>
              </a:rPr>
              <a:t>En caso de contar con un documento con RFC </a:t>
            </a:r>
            <a:r>
              <a:rPr lang="es-MX" b="1" i="0" dirty="0">
                <a:solidFill>
                  <a:srgbClr val="7C878E"/>
                </a:solidFill>
                <a:effectLst/>
                <a:latin typeface="Arial" panose="020B0604020202020204" pitchFamily="34" charset="0"/>
              </a:rPr>
              <a:t>XAXX010101000</a:t>
            </a:r>
            <a:r>
              <a:rPr lang="es-MX" b="0" i="0" dirty="0">
                <a:solidFill>
                  <a:srgbClr val="7C878E"/>
                </a:solidFill>
                <a:effectLst/>
                <a:latin typeface="Arial" panose="020B0604020202020204" pitchFamily="34" charset="0"/>
              </a:rPr>
              <a:t> pero donde la razón social del cliente sea </a:t>
            </a:r>
            <a:r>
              <a:rPr lang="es-MX" b="1" i="0" dirty="0">
                <a:solidFill>
                  <a:srgbClr val="7C878E"/>
                </a:solidFill>
                <a:effectLst/>
                <a:latin typeface="Arial" panose="020B0604020202020204" pitchFamily="34" charset="0"/>
              </a:rPr>
              <a:t>diferente</a:t>
            </a:r>
            <a:r>
              <a:rPr lang="es-MX" b="0" i="0" dirty="0">
                <a:solidFill>
                  <a:srgbClr val="7C878E"/>
                </a:solidFill>
                <a:effectLst/>
                <a:latin typeface="Arial" panose="020B0604020202020204" pitchFamily="34" charset="0"/>
              </a:rPr>
              <a:t> a </a:t>
            </a:r>
            <a:r>
              <a:rPr lang="es-MX" b="1" i="0" dirty="0">
                <a:solidFill>
                  <a:srgbClr val="7C878E"/>
                </a:solidFill>
                <a:effectLst/>
                <a:latin typeface="Arial" panose="020B0604020202020204" pitchFamily="34" charset="0"/>
              </a:rPr>
              <a:t>PUBLICO EN GENERAL</a:t>
            </a:r>
            <a:r>
              <a:rPr lang="es-MX" b="0" i="0" dirty="0">
                <a:solidFill>
                  <a:srgbClr val="7C878E"/>
                </a:solidFill>
                <a:effectLst/>
                <a:latin typeface="Arial" panose="020B0604020202020204" pitchFamily="34" charset="0"/>
              </a:rPr>
              <a:t> el documento no es considerado como factura global. </a:t>
            </a:r>
            <a:r>
              <a:rPr lang="es-MX" b="0" i="0" dirty="0" smtClean="0">
                <a:solidFill>
                  <a:srgbClr val="7C878E"/>
                </a:solidFill>
                <a:effectLst/>
                <a:latin typeface="Arial" panose="020B0604020202020204" pitchFamily="34" charset="0"/>
              </a:rPr>
              <a:t>Sucursales </a:t>
            </a:r>
            <a:r>
              <a:rPr lang="es-MX" dirty="0" smtClean="0">
                <a:solidFill>
                  <a:srgbClr val="7C878E"/>
                </a:solidFill>
                <a:latin typeface="Arial" panose="020B0604020202020204" pitchFamily="34" charset="0"/>
              </a:rPr>
              <a:t>basta con código postal de matriz</a:t>
            </a:r>
          </a:p>
          <a:p>
            <a:r>
              <a:rPr lang="es-MX" dirty="0" smtClean="0">
                <a:solidFill>
                  <a:srgbClr val="7C878E"/>
                </a:solidFill>
                <a:latin typeface="Arial" panose="020B0604020202020204" pitchFamily="34" charset="0"/>
              </a:rPr>
              <a:t>Caso </a:t>
            </a:r>
            <a:r>
              <a:rPr lang="es-MX" dirty="0">
                <a:solidFill>
                  <a:srgbClr val="7C878E"/>
                </a:solidFill>
                <a:latin typeface="Arial" panose="020B0604020202020204" pitchFamily="34" charset="0"/>
              </a:rPr>
              <a:t>cfdi nomina </a:t>
            </a:r>
            <a:r>
              <a:rPr lang="es-MX" dirty="0" err="1">
                <a:solidFill>
                  <a:srgbClr val="7C878E"/>
                </a:solidFill>
                <a:latin typeface="Arial" panose="020B0604020202020204" pitchFamily="34" charset="0"/>
              </a:rPr>
              <a:t>rfc</a:t>
            </a:r>
            <a:r>
              <a:rPr lang="es-MX" dirty="0">
                <a:solidFill>
                  <a:srgbClr val="7C878E"/>
                </a:solidFill>
                <a:latin typeface="Arial" panose="020B0604020202020204" pitchFamily="34" charset="0"/>
              </a:rPr>
              <a:t>. Nombre completo código postal del domicilio del trabajador</a:t>
            </a:r>
            <a:endParaRPr lang="es-MX" dirty="0"/>
          </a:p>
          <a:p>
            <a:endParaRPr lang="es-MX" dirty="0"/>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2" y="1450557"/>
            <a:ext cx="4725849" cy="3144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99871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395" y="1339422"/>
            <a:ext cx="8259805" cy="4663349"/>
          </a:xfrm>
          <a:prstGeom prst="rect">
            <a:avLst/>
          </a:prstGeom>
        </p:spPr>
      </p:pic>
      <p:sp>
        <p:nvSpPr>
          <p:cNvPr id="5" name="CuadroTexto 4"/>
          <p:cNvSpPr txBox="1"/>
          <p:nvPr/>
        </p:nvSpPr>
        <p:spPr>
          <a:xfrm>
            <a:off x="1049295" y="286024"/>
            <a:ext cx="7726405" cy="1446550"/>
          </a:xfrm>
          <a:prstGeom prst="rect">
            <a:avLst/>
          </a:prstGeom>
          <a:noFill/>
        </p:spPr>
        <p:txBody>
          <a:bodyPr wrap="square" rtlCol="0">
            <a:spAutoFit/>
          </a:bodyPr>
          <a:lstStyle/>
          <a:p>
            <a:r>
              <a:rPr lang="es-MX" sz="4400" dirty="0">
                <a:solidFill>
                  <a:schemeClr val="accent1"/>
                </a:solidFill>
                <a:latin typeface="+mj-lt"/>
                <a:ea typeface="+mj-ea"/>
                <a:cs typeface="+mj-cs"/>
              </a:rPr>
              <a:t>Datos indispensables para los recibos de nomina</a:t>
            </a:r>
          </a:p>
        </p:txBody>
      </p:sp>
    </p:spTree>
    <p:extLst>
      <p:ext uri="{BB962C8B-B14F-4D97-AF65-F5344CB8AC3E}">
        <p14:creationId xmlns:p14="http://schemas.microsoft.com/office/powerpoint/2010/main" val="548309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Errores en nominas </a:t>
            </a:r>
            <a:endParaRPr lang="es-MX" dirty="0"/>
          </a:p>
        </p:txBody>
      </p:sp>
      <p:pic>
        <p:nvPicPr>
          <p:cNvPr id="1433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000" y="1473200"/>
            <a:ext cx="11662732" cy="4632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2555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0" y="1790227"/>
            <a:ext cx="12213776" cy="2585323"/>
          </a:xfrm>
          <a:prstGeom prst="rect">
            <a:avLst/>
          </a:prstGeom>
          <a:noFill/>
        </p:spPr>
        <p:txBody>
          <a:bodyPr wrap="square" lIns="91440" tIns="45720" rIns="91440" bIns="45720">
            <a:spAutoFit/>
          </a:bodyPr>
          <a:lstStyle/>
          <a:p>
            <a:pPr algn="ctr"/>
            <a:r>
              <a:rPr lang="es-MX" sz="5400" b="1" cap="none" spc="0" dirty="0" smtClean="0">
                <a:ln w="1905"/>
                <a:solidFill>
                  <a:schemeClr val="accent1">
                    <a:lumMod val="75000"/>
                  </a:schemeClr>
                </a:solidFill>
                <a:effectLst>
                  <a:innerShdw blurRad="69850" dist="43180" dir="5400000">
                    <a:srgbClr val="000000">
                      <a:alpha val="65000"/>
                    </a:srgbClr>
                  </a:innerShdw>
                </a:effectLst>
              </a:rPr>
              <a:t>Nuevo esquema de cancelación del cfdi</a:t>
            </a:r>
            <a:br>
              <a:rPr lang="es-MX" sz="5400" b="1" cap="none" spc="0" dirty="0" smtClean="0">
                <a:ln w="1905"/>
                <a:solidFill>
                  <a:schemeClr val="accent1">
                    <a:lumMod val="75000"/>
                  </a:schemeClr>
                </a:solidFill>
                <a:effectLst>
                  <a:innerShdw blurRad="69850" dist="43180" dir="5400000">
                    <a:srgbClr val="000000">
                      <a:alpha val="65000"/>
                    </a:srgbClr>
                  </a:innerShdw>
                </a:effectLst>
              </a:rPr>
            </a:br>
            <a:r>
              <a:rPr lang="es-MX" sz="5400" b="1" cap="none" spc="0" dirty="0" smtClean="0">
                <a:ln w="1905"/>
                <a:solidFill>
                  <a:schemeClr val="accent1">
                    <a:lumMod val="75000"/>
                  </a:schemeClr>
                </a:solidFill>
                <a:effectLst>
                  <a:innerShdw blurRad="69850" dist="43180" dir="5400000">
                    <a:srgbClr val="000000">
                      <a:alpha val="65000"/>
                    </a:srgbClr>
                  </a:innerShdw>
                </a:effectLst>
              </a:rPr>
              <a:t> configuración de </a:t>
            </a:r>
            <a:r>
              <a:rPr lang="es-MX" sz="5400" b="1" dirty="0">
                <a:ln w="1905"/>
                <a:solidFill>
                  <a:schemeClr val="accent1">
                    <a:lumMod val="75000"/>
                  </a:schemeClr>
                </a:solidFill>
                <a:effectLst>
                  <a:innerShdw blurRad="69850" dist="43180" dir="5400000">
                    <a:srgbClr val="000000">
                      <a:alpha val="65000"/>
                    </a:srgbClr>
                  </a:innerShdw>
                </a:effectLst>
              </a:rPr>
              <a:t>R</a:t>
            </a:r>
            <a:r>
              <a:rPr lang="es-MX" sz="5400" b="1" cap="none" spc="0" dirty="0" smtClean="0">
                <a:ln w="1905"/>
                <a:solidFill>
                  <a:schemeClr val="accent1">
                    <a:lumMod val="75000"/>
                  </a:schemeClr>
                </a:solidFill>
                <a:effectLst>
                  <a:innerShdw blurRad="69850" dist="43180" dir="5400000">
                    <a:srgbClr val="000000">
                      <a:alpha val="65000"/>
                    </a:srgbClr>
                  </a:innerShdw>
                </a:effectLst>
              </a:rPr>
              <a:t>esico y habilitar facturación 4.0</a:t>
            </a:r>
            <a:endParaRPr lang="es-MX" sz="5400" b="1" cap="none" spc="0" dirty="0">
              <a:ln w="1905"/>
              <a:solidFill>
                <a:schemeClr val="accent1">
                  <a:lumMod val="75000"/>
                </a:schemeClr>
              </a:soli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190640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8">
            <a:extLst>
              <a:ext uri="{FF2B5EF4-FFF2-40B4-BE49-F238E27FC236}">
                <a16:creationId xmlns="" xmlns:a16="http://schemas.microsoft.com/office/drawing/2014/main" id="{901205EE-A3C0-9448-84DB-FF0C259D2246}"/>
              </a:ext>
            </a:extLst>
          </p:cNvPr>
          <p:cNvSpPr txBox="1"/>
          <p:nvPr/>
        </p:nvSpPr>
        <p:spPr>
          <a:xfrm>
            <a:off x="190322" y="384721"/>
            <a:ext cx="9067409"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Servicio de cancelación de CFDI</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90323" y="1504326"/>
            <a:ext cx="11799909" cy="4585871"/>
          </a:xfrm>
          <a:prstGeom prst="rect">
            <a:avLst/>
          </a:prstGeom>
          <a:noFill/>
        </p:spPr>
        <p:txBody>
          <a:bodyPr wrap="square">
            <a:spAutoFit/>
          </a:bodyPr>
          <a:lstStyle/>
          <a:p>
            <a:r>
              <a:rPr lang="es-MX" sz="1600" dirty="0">
                <a:latin typeface="Arial" panose="020B0604020202020204" pitchFamily="34" charset="0"/>
              </a:rPr>
              <a:t>De acuerdo con el artículo 29-A fracción IX de CFF los Comprobantes Fiscales Digitales </a:t>
            </a:r>
            <a:r>
              <a:rPr lang="es-MX" sz="1600" dirty="0" smtClean="0">
                <a:latin typeface="Arial" panose="020B0604020202020204" pitchFamily="34" charset="0"/>
              </a:rPr>
              <a:t>por</a:t>
            </a:r>
          </a:p>
          <a:p>
            <a:r>
              <a:rPr lang="es-MX" sz="1600" dirty="0" smtClean="0">
                <a:latin typeface="Arial" panose="020B0604020202020204" pitchFamily="34" charset="0"/>
              </a:rPr>
              <a:t> Internet (</a:t>
            </a:r>
            <a:r>
              <a:rPr lang="es-MX" sz="1600" dirty="0">
                <a:latin typeface="Arial" panose="020B0604020202020204" pitchFamily="34" charset="0"/>
              </a:rPr>
              <a:t>CFDI) sólo podrán cancelarse dentro del mismo ejercicio fiscal en que se expidan, esto quiere decir que los comprobantes emitidos en el ejercicio fiscal 2021, solo se podrían cancelar hasta el 31 de diciembre de 2021.</a:t>
            </a:r>
          </a:p>
          <a:p>
            <a:endParaRPr lang="es-MX" sz="1600" dirty="0">
              <a:latin typeface="Arial" panose="020B0604020202020204" pitchFamily="34" charset="0"/>
            </a:endParaRPr>
          </a:p>
          <a:p>
            <a:r>
              <a:rPr lang="es-MX" sz="1600" b="1" dirty="0">
                <a:latin typeface="Arial" panose="020B0604020202020204" pitchFamily="34" charset="0"/>
              </a:rPr>
              <a:t>Artículo 29-A CFF. </a:t>
            </a:r>
            <a:r>
              <a:rPr lang="es-MX" sz="1600" dirty="0">
                <a:latin typeface="Arial" panose="020B0604020202020204" pitchFamily="34" charset="0"/>
              </a:rPr>
              <a:t> </a:t>
            </a:r>
          </a:p>
          <a:p>
            <a:r>
              <a:rPr lang="es-MX" sz="1600" b="1" dirty="0">
                <a:latin typeface="Arial" panose="020B0604020202020204" pitchFamily="34" charset="0"/>
              </a:rPr>
              <a:t>Cuarto Párrafo: </a:t>
            </a:r>
            <a:r>
              <a:rPr lang="es-MX" sz="1600" dirty="0">
                <a:latin typeface="Arial" panose="020B0604020202020204" pitchFamily="34" charset="0"/>
              </a:rPr>
              <a:t>Salvo que las disposiciones fiscales prevean un plazo menor, los comprobantes fiscales digitales por Internet sólo podrán cancelarse en el ejercicio en el que se expidan y siempre que la persona a favor de quien se expidan acepte su cancelación.</a:t>
            </a:r>
          </a:p>
          <a:p>
            <a:r>
              <a:rPr lang="es-MX" sz="1600" dirty="0">
                <a:latin typeface="Arial" panose="020B0604020202020204" pitchFamily="34" charset="0"/>
              </a:rPr>
              <a:t> </a:t>
            </a:r>
          </a:p>
          <a:p>
            <a:r>
              <a:rPr lang="es-MX" sz="1600" dirty="0">
                <a:latin typeface="Arial" panose="020B0604020202020204" pitchFamily="34" charset="0"/>
              </a:rPr>
              <a:t>Sin embargo, en su edición vespertina, en el DOF, el día 27 de diciembre de 2021, se publicó la RMF 2022 en donde se otorga la facilidad de cancelar los comprobantes emitidos en el ejercicio 2021, hasta el 31 de enero del 2022 de conformidad con la siguiente regla.</a:t>
            </a:r>
          </a:p>
          <a:p>
            <a:r>
              <a:rPr lang="es-MX" sz="1600" dirty="0">
                <a:latin typeface="Arial" panose="020B0604020202020204" pitchFamily="34" charset="0"/>
              </a:rPr>
              <a:t> </a:t>
            </a:r>
          </a:p>
          <a:p>
            <a:r>
              <a:rPr lang="es-MX" sz="1600" b="1" dirty="0">
                <a:latin typeface="Arial" panose="020B0604020202020204" pitchFamily="34" charset="0"/>
              </a:rPr>
              <a:t>2.7.1.47 </a:t>
            </a:r>
            <a:r>
              <a:rPr lang="es-MX" sz="1600" dirty="0">
                <a:latin typeface="Arial" panose="020B0604020202020204" pitchFamily="34" charset="0"/>
              </a:rPr>
              <a:t>Plazos para la cancelación de CFDI</a:t>
            </a:r>
          </a:p>
          <a:p>
            <a:r>
              <a:rPr lang="es-MX" sz="1600" dirty="0">
                <a:latin typeface="Arial" panose="020B0604020202020204" pitchFamily="34" charset="0"/>
              </a:rPr>
              <a:t>     Para los efectos del artículo 29-A, cuarto párrafo del CFF, la cancelación de los CFDI se podrá efectuar a más tardar el 31 de enero del año siguiente a su expedición</a:t>
            </a:r>
            <a:r>
              <a:rPr lang="es-MX" sz="1600" dirty="0" smtClean="0">
                <a:latin typeface="Arial" panose="020B0604020202020204" pitchFamily="34" charset="0"/>
              </a:rPr>
              <a:t>.</a:t>
            </a:r>
          </a:p>
          <a:p>
            <a:endParaRPr lang="es-MX" dirty="0" smtClean="0">
              <a:latin typeface="Arial" panose="020B0604020202020204" pitchFamily="34" charset="0"/>
            </a:endParaRPr>
          </a:p>
          <a:p>
            <a:r>
              <a:rPr lang="es-MX" b="1" i="1" dirty="0" smtClean="0">
                <a:solidFill>
                  <a:schemeClr val="tx1">
                    <a:lumMod val="95000"/>
                    <a:lumOff val="5000"/>
                  </a:schemeClr>
                </a:solidFill>
                <a:latin typeface="Arial" panose="020B0604020202020204" pitchFamily="34" charset="0"/>
              </a:rPr>
              <a:t>                                                                    </a:t>
            </a:r>
            <a:endParaRPr lang="es-MX"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26004809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58591" y="420651"/>
            <a:ext cx="10809667" cy="2031325"/>
          </a:xfrm>
          <a:prstGeom prst="rect">
            <a:avLst/>
          </a:prstGeom>
        </p:spPr>
        <p:txBody>
          <a:bodyPr wrap="square">
            <a:spAutoFit/>
          </a:bodyPr>
          <a:lstStyle/>
          <a:p>
            <a:r>
              <a:rPr lang="es-MX" b="1" i="1" dirty="0">
                <a:solidFill>
                  <a:schemeClr val="tx1">
                    <a:lumMod val="95000"/>
                    <a:lumOff val="5000"/>
                  </a:schemeClr>
                </a:solidFill>
                <a:latin typeface="Arial" panose="020B0604020202020204" pitchFamily="34" charset="0"/>
              </a:rPr>
              <a:t>26 de enero se </a:t>
            </a:r>
            <a:r>
              <a:rPr lang="es-MX" b="1" i="1" dirty="0" smtClean="0">
                <a:solidFill>
                  <a:schemeClr val="tx1">
                    <a:lumMod val="95000"/>
                    <a:lumOff val="5000"/>
                  </a:schemeClr>
                </a:solidFill>
                <a:latin typeface="Arial" panose="020B0604020202020204" pitchFamily="34" charset="0"/>
              </a:rPr>
              <a:t>publica</a:t>
            </a:r>
          </a:p>
          <a:p>
            <a:endParaRPr lang="es-MX" b="1" i="1" dirty="0">
              <a:solidFill>
                <a:schemeClr val="tx1">
                  <a:lumMod val="95000"/>
                  <a:lumOff val="5000"/>
                </a:schemeClr>
              </a:solidFill>
              <a:latin typeface="Arial" panose="020B0604020202020204" pitchFamily="34" charset="0"/>
            </a:endParaRPr>
          </a:p>
          <a:p>
            <a:r>
              <a:rPr lang="es-MX" b="1" dirty="0">
                <a:solidFill>
                  <a:srgbClr val="FF0000"/>
                </a:solidFill>
              </a:rPr>
              <a:t>2.7.1.47. Plazos para la cancelación de CFDI </a:t>
            </a:r>
            <a:endParaRPr lang="es-MX" b="1" dirty="0" smtClean="0">
              <a:solidFill>
                <a:srgbClr val="FF0000"/>
              </a:solidFill>
            </a:endParaRPr>
          </a:p>
          <a:p>
            <a:endParaRPr lang="es-MX" b="1" dirty="0">
              <a:solidFill>
                <a:srgbClr val="FF0000"/>
              </a:solidFill>
            </a:endParaRPr>
          </a:p>
          <a:p>
            <a:r>
              <a:rPr lang="es-MX" b="1" dirty="0">
                <a:solidFill>
                  <a:srgbClr val="FF0000"/>
                </a:solidFill>
              </a:rPr>
              <a:t>Para los efectos del artículo 29-A, cuarto párrafo del CFF, la cancelación de los CFDI se podrá efectuar a más tardar en el mes en el cual se deba presentar la declaración anual del ISR correspondiente al ejercicio fiscal en el cual se expidió el citado comprobante. </a:t>
            </a:r>
            <a:endParaRPr lang="es-MX" dirty="0"/>
          </a:p>
        </p:txBody>
      </p:sp>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83725" y="2632243"/>
            <a:ext cx="4250029" cy="3498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redondeado"/>
          <p:cNvSpPr/>
          <p:nvPr/>
        </p:nvSpPr>
        <p:spPr>
          <a:xfrm>
            <a:off x="3393225" y="5602310"/>
            <a:ext cx="4906851" cy="52803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24469234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7325" y="1232679"/>
            <a:ext cx="9981516" cy="3649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n 6">
            <a:extLst>
              <a:ext uri="{FF2B5EF4-FFF2-40B4-BE49-F238E27FC236}">
                <a16:creationId xmlns:a16="http://schemas.microsoft.com/office/drawing/2014/main" xmlns="" id="{20361C48-3387-4662-A5A5-4E51A4F7706A}"/>
              </a:ext>
            </a:extLst>
          </p:cNvPr>
          <p:cNvPicPr>
            <a:picLocks noChangeAspect="1"/>
          </p:cNvPicPr>
          <p:nvPr/>
        </p:nvPicPr>
        <p:blipFill>
          <a:blip r:embed="rId3"/>
          <a:stretch>
            <a:fillRect/>
          </a:stretch>
        </p:blipFill>
        <p:spPr>
          <a:xfrm>
            <a:off x="2187583" y="4882518"/>
            <a:ext cx="8001000" cy="1104900"/>
          </a:xfrm>
          <a:prstGeom prst="rect">
            <a:avLst/>
          </a:prstGeom>
          <a:ln>
            <a:noFill/>
          </a:ln>
          <a:effectLst>
            <a:outerShdw blurRad="292100" dist="139700" dir="2700000" algn="tl" rotWithShape="0">
              <a:srgbClr val="333333">
                <a:alpha val="65000"/>
              </a:srgbClr>
            </a:outerShdw>
          </a:effectLst>
        </p:spPr>
      </p:pic>
      <p:sp>
        <p:nvSpPr>
          <p:cNvPr id="6" name="5 CuadroTexto"/>
          <p:cNvSpPr txBox="1"/>
          <p:nvPr/>
        </p:nvSpPr>
        <p:spPr>
          <a:xfrm>
            <a:off x="355600" y="5434968"/>
            <a:ext cx="1748556" cy="369332"/>
          </a:xfrm>
          <a:prstGeom prst="rect">
            <a:avLst/>
          </a:prstGeom>
          <a:solidFill>
            <a:srgbClr val="FF0000"/>
          </a:solidFill>
        </p:spPr>
        <p:txBody>
          <a:bodyPr wrap="none" rtlCol="0">
            <a:spAutoFit/>
          </a:bodyPr>
          <a:lstStyle/>
          <a:p>
            <a:r>
              <a:rPr lang="es-MX" dirty="0" smtClean="0">
                <a:solidFill>
                  <a:schemeClr val="bg1"/>
                </a:solidFill>
              </a:rPr>
              <a:t>Nota importante</a:t>
            </a:r>
            <a:endParaRPr lang="es-MX" dirty="0">
              <a:solidFill>
                <a:schemeClr val="bg1"/>
              </a:solidFill>
            </a:endParaRPr>
          </a:p>
        </p:txBody>
      </p:sp>
    </p:spTree>
    <p:extLst>
      <p:ext uri="{BB962C8B-B14F-4D97-AF65-F5344CB8AC3E}">
        <p14:creationId xmlns:p14="http://schemas.microsoft.com/office/powerpoint/2010/main" val="712825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200" y="1123950"/>
            <a:ext cx="10260013"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4399" y="2507456"/>
            <a:ext cx="7821613" cy="184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uadroTexto 8">
            <a:extLst>
              <a:ext uri="{FF2B5EF4-FFF2-40B4-BE49-F238E27FC236}">
                <a16:creationId xmlns="" xmlns:a16="http://schemas.microsoft.com/office/drawing/2014/main" id="{901205EE-A3C0-9448-84DB-FF0C259D2246}"/>
              </a:ext>
            </a:extLst>
          </p:cNvPr>
          <p:cNvSpPr txBox="1"/>
          <p:nvPr/>
        </p:nvSpPr>
        <p:spPr>
          <a:xfrm>
            <a:off x="190322" y="384721"/>
            <a:ext cx="9067409" cy="769441"/>
          </a:xfrm>
          <a:prstGeom prst="rect">
            <a:avLst/>
          </a:prstGeom>
          <a:noFill/>
        </p:spPr>
        <p:txBody>
          <a:bodyPr wrap="square" rtlCol="0">
            <a:spAutoFit/>
          </a:bodyPr>
          <a:lstStyle/>
          <a:p>
            <a:r>
              <a:rPr lang="es-MX" sz="4400" b="1" dirty="0" smtClean="0">
                <a:solidFill>
                  <a:schemeClr val="accent1">
                    <a:lumMod val="75000"/>
                  </a:schemeClr>
                </a:solidFill>
                <a:latin typeface="Titillium Web" pitchFamily="2" charset="77"/>
              </a:rPr>
              <a:t>Proceso de </a:t>
            </a:r>
            <a:r>
              <a:rPr lang="es-MX" sz="4400" b="1" dirty="0">
                <a:solidFill>
                  <a:schemeClr val="accent1">
                    <a:lumMod val="75000"/>
                  </a:schemeClr>
                </a:solidFill>
                <a:latin typeface="Titillium Web" pitchFamily="2" charset="77"/>
              </a:rPr>
              <a:t>cancelación de CFDI</a:t>
            </a:r>
          </a:p>
        </p:txBody>
      </p:sp>
    </p:spTree>
    <p:extLst>
      <p:ext uri="{BB962C8B-B14F-4D97-AF65-F5344CB8AC3E}">
        <p14:creationId xmlns:p14="http://schemas.microsoft.com/office/powerpoint/2010/main" val="311039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196224" y="1435898"/>
            <a:ext cx="9933938" cy="5232202"/>
          </a:xfrm>
          <a:prstGeom prst="rect">
            <a:avLst/>
          </a:prstGeom>
          <a:noFill/>
        </p:spPr>
        <p:txBody>
          <a:bodyPr wrap="none" rtlCol="0">
            <a:spAutoFit/>
          </a:bodyPr>
          <a:lstStyle/>
          <a:p>
            <a:pPr marL="285750" indent="-285750">
              <a:buFont typeface="Arial" panose="020B0604020202020204" pitchFamily="34" charset="0"/>
              <a:buChar char="•"/>
            </a:pPr>
            <a:r>
              <a:rPr lang="es-MX" dirty="0" smtClean="0"/>
              <a:t>Cambio de versión 3.3 a 4.0</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smtClean="0"/>
              <a:t>Obligatorio </a:t>
            </a:r>
            <a:r>
              <a:rPr lang="es-MX" dirty="0"/>
              <a:t>el nombre y domicilio del emisor y receptor (recordar código postal es único obligado</a:t>
            </a:r>
          </a:p>
          <a:p>
            <a:r>
              <a:rPr lang="es-MX" dirty="0"/>
              <a:t>      como domicilio ) no en carta porte</a:t>
            </a:r>
          </a:p>
          <a:p>
            <a:pPr marL="285750" indent="-285750">
              <a:buFont typeface="Arial" panose="020B0604020202020204" pitchFamily="34" charset="0"/>
              <a:buChar char="•"/>
            </a:pPr>
            <a:endParaRPr lang="es-MX" dirty="0" smtClean="0"/>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smtClean="0"/>
              <a:t>Campos para identificación de operaciones de exportación de mercancía</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smtClean="0"/>
              <a:t>Identificar si existen impuestos indirectos en el cfdi</a:t>
            </a: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r>
              <a:rPr lang="es-MX" dirty="0" smtClean="0"/>
              <a:t>Incorporación de nuevos apartados para reportar información respecto a operaciones de publico</a:t>
            </a:r>
          </a:p>
          <a:p>
            <a:r>
              <a:rPr lang="es-MX" dirty="0" smtClean="0"/>
              <a:t>en general, y operaciones a cuenta de terceros</a:t>
            </a:r>
          </a:p>
          <a:p>
            <a:endParaRPr lang="es-MX" dirty="0"/>
          </a:p>
          <a:p>
            <a:r>
              <a:rPr lang="es-MX" sz="3200" dirty="0" smtClean="0">
                <a:solidFill>
                  <a:srgbClr val="FF0000"/>
                </a:solidFill>
              </a:rPr>
              <a:t>Periodo de convivencia de enero a </a:t>
            </a:r>
            <a:r>
              <a:rPr lang="es-MX" sz="3200" dirty="0" smtClean="0">
                <a:solidFill>
                  <a:srgbClr val="FF0000"/>
                </a:solidFill>
              </a:rPr>
              <a:t>31 </a:t>
            </a:r>
            <a:r>
              <a:rPr lang="es-MX" sz="3200" dirty="0" smtClean="0">
                <a:solidFill>
                  <a:srgbClr val="FF0000"/>
                </a:solidFill>
              </a:rPr>
              <a:t>de </a:t>
            </a:r>
            <a:r>
              <a:rPr lang="es-MX" sz="3200" dirty="0" smtClean="0">
                <a:solidFill>
                  <a:srgbClr val="FF0000"/>
                </a:solidFill>
              </a:rPr>
              <a:t>Marzo </a:t>
            </a:r>
            <a:r>
              <a:rPr lang="es-MX" sz="3200" dirty="0" smtClean="0">
                <a:solidFill>
                  <a:srgbClr val="FF0000"/>
                </a:solidFill>
              </a:rPr>
              <a:t> </a:t>
            </a:r>
            <a:r>
              <a:rPr lang="es-MX" sz="3200" dirty="0" smtClean="0">
                <a:solidFill>
                  <a:srgbClr val="FF0000"/>
                </a:solidFill>
              </a:rPr>
              <a:t>del </a:t>
            </a:r>
            <a:r>
              <a:rPr lang="es-MX" sz="3200" dirty="0" smtClean="0">
                <a:solidFill>
                  <a:srgbClr val="FF0000"/>
                </a:solidFill>
              </a:rPr>
              <a:t>2023</a:t>
            </a:r>
            <a:endParaRPr lang="es-MX" sz="3200" dirty="0" smtClean="0">
              <a:solidFill>
                <a:srgbClr val="FF0000"/>
              </a:solidFill>
            </a:endParaRPr>
          </a:p>
          <a:p>
            <a:pPr marL="285750" indent="-285750">
              <a:buFont typeface="Arial" panose="020B0604020202020204" pitchFamily="34" charset="0"/>
              <a:buChar char="•"/>
            </a:pPr>
            <a:endParaRPr lang="es-MX" sz="3200" dirty="0" smtClean="0">
              <a:solidFill>
                <a:srgbClr val="FF0000"/>
              </a:solidFill>
            </a:endParaRPr>
          </a:p>
          <a:p>
            <a:pPr marL="285750" indent="-285750">
              <a:buFont typeface="Arial" panose="020B0604020202020204" pitchFamily="34" charset="0"/>
              <a:buChar char="•"/>
            </a:pPr>
            <a:endParaRPr lang="es-MX" dirty="0"/>
          </a:p>
          <a:p>
            <a:pPr marL="285750" indent="-285750">
              <a:buFont typeface="Arial" panose="020B0604020202020204" pitchFamily="34" charset="0"/>
              <a:buChar char="•"/>
            </a:pPr>
            <a:endParaRPr lang="es-MX"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8192" y="212883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48900" y="2374900"/>
            <a:ext cx="6110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ítulo 1">
            <a:extLst>
              <a:ext uri="{FF2B5EF4-FFF2-40B4-BE49-F238E27FC236}">
                <a16:creationId xmlns:a16="http://schemas.microsoft.com/office/drawing/2014/main" xmlns="" id="{79373DDD-AFCA-4217-A72B-A1A9A38F58CF}"/>
              </a:ext>
            </a:extLst>
          </p:cNvPr>
          <p:cNvSpPr txBox="1">
            <a:spLocks/>
          </p:cNvSpPr>
          <p:nvPr/>
        </p:nvSpPr>
        <p:spPr>
          <a:xfrm>
            <a:off x="196224" y="300161"/>
            <a:ext cx="9050866" cy="1135737"/>
          </a:xfrm>
          <a:prstGeom prst="rect">
            <a:avLst/>
          </a:prstGeom>
        </p:spPr>
        <p:txBody>
          <a:bodyP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Cambios de contenido de la versión 3.3 a 4.0</a:t>
            </a:r>
            <a:endParaRPr lang="es-MX" b="1" dirty="0">
              <a:solidFill>
                <a:schemeClr val="accent1">
                  <a:lumMod val="75000"/>
                </a:schemeClr>
              </a:solidFill>
              <a:latin typeface="Titillium Web" pitchFamily="2" charset="77"/>
              <a:ea typeface="+mn-ea"/>
              <a:cs typeface="+mn-cs"/>
            </a:endParaRPr>
          </a:p>
        </p:txBody>
      </p:sp>
    </p:spTree>
    <p:extLst>
      <p:ext uri="{BB962C8B-B14F-4D97-AF65-F5344CB8AC3E}">
        <p14:creationId xmlns:p14="http://schemas.microsoft.com/office/powerpoint/2010/main" val="3523434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2698" y="1316414"/>
            <a:ext cx="9305083" cy="4830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524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2014538"/>
            <a:ext cx="8858250" cy="364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uadroTexto 8">
            <a:extLst>
              <a:ext uri="{FF2B5EF4-FFF2-40B4-BE49-F238E27FC236}">
                <a16:creationId xmlns="" xmlns:a16="http://schemas.microsoft.com/office/drawing/2014/main" id="{901205EE-A3C0-9448-84DB-FF0C259D2246}"/>
              </a:ext>
            </a:extLst>
          </p:cNvPr>
          <p:cNvSpPr txBox="1">
            <a:spLocks noGrp="1"/>
          </p:cNvSpPr>
          <p:nvPr>
            <p:ph type="title"/>
          </p:nvPr>
        </p:nvSpPr>
        <p:spPr>
          <a:xfrm>
            <a:off x="165100" y="1245097"/>
            <a:ext cx="10972800" cy="769441"/>
          </a:xfrm>
          <a:prstGeom prst="rect">
            <a:avLst/>
          </a:prstGeom>
          <a:noFill/>
        </p:spPr>
        <p:txBody>
          <a:bodyPr wrap="square" rtlCol="0">
            <a:spAutoFit/>
          </a:bodyPr>
          <a:lstStyle/>
          <a:p>
            <a:r>
              <a:rPr lang="es-MX" sz="4400" b="1" dirty="0" smtClean="0">
                <a:solidFill>
                  <a:schemeClr val="accent1">
                    <a:lumMod val="75000"/>
                  </a:schemeClr>
                </a:solidFill>
                <a:latin typeface="Titillium Web" pitchFamily="2" charset="77"/>
              </a:rPr>
              <a:t>Escenario para cancelar sin aceptación</a:t>
            </a:r>
            <a:endParaRPr lang="es-MX" sz="4400" b="1" dirty="0">
              <a:solidFill>
                <a:schemeClr val="accent1">
                  <a:lumMod val="75000"/>
                </a:schemeClr>
              </a:solidFill>
              <a:latin typeface="Titillium Web" pitchFamily="2" charset="77"/>
            </a:endParaRPr>
          </a:p>
        </p:txBody>
      </p:sp>
    </p:spTree>
    <p:extLst>
      <p:ext uri="{BB962C8B-B14F-4D97-AF65-F5344CB8AC3E}">
        <p14:creationId xmlns:p14="http://schemas.microsoft.com/office/powerpoint/2010/main" val="2566296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5383" y="1600200"/>
            <a:ext cx="934123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uadroTexto 8">
            <a:extLst>
              <a:ext uri="{FF2B5EF4-FFF2-40B4-BE49-F238E27FC236}">
                <a16:creationId xmlns="" xmlns:a16="http://schemas.microsoft.com/office/drawing/2014/main" id="{901205EE-A3C0-9448-84DB-FF0C259D2246}"/>
              </a:ext>
            </a:extLst>
          </p:cNvPr>
          <p:cNvSpPr txBox="1">
            <a:spLocks noGrp="1"/>
          </p:cNvSpPr>
          <p:nvPr>
            <p:ph type="title"/>
          </p:nvPr>
        </p:nvSpPr>
        <p:spPr>
          <a:xfrm>
            <a:off x="-165100" y="368797"/>
            <a:ext cx="10972800" cy="769441"/>
          </a:xfrm>
          <a:prstGeom prst="rect">
            <a:avLst/>
          </a:prstGeom>
          <a:noFill/>
        </p:spPr>
        <p:txBody>
          <a:bodyPr wrap="square" rtlCol="0">
            <a:spAutoFit/>
          </a:bodyPr>
          <a:lstStyle/>
          <a:p>
            <a:r>
              <a:rPr lang="es-MX" b="1" dirty="0" smtClean="0">
                <a:solidFill>
                  <a:schemeClr val="accent1">
                    <a:lumMod val="75000"/>
                  </a:schemeClr>
                </a:solidFill>
                <a:latin typeface="Titillium Web" pitchFamily="2" charset="77"/>
              </a:rPr>
              <a:t>Proceso de cancelación</a:t>
            </a:r>
            <a:endParaRPr lang="es-MX" sz="4400" b="1" dirty="0">
              <a:solidFill>
                <a:schemeClr val="accent1">
                  <a:lumMod val="75000"/>
                </a:schemeClr>
              </a:solidFill>
              <a:latin typeface="Titillium Web" pitchFamily="2" charset="77"/>
            </a:endParaRPr>
          </a:p>
        </p:txBody>
      </p:sp>
    </p:spTree>
    <p:extLst>
      <p:ext uri="{BB962C8B-B14F-4D97-AF65-F5344CB8AC3E}">
        <p14:creationId xmlns:p14="http://schemas.microsoft.com/office/powerpoint/2010/main" val="28158361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0" y="947133"/>
            <a:ext cx="10636250" cy="5283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40819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8">
            <a:extLst>
              <a:ext uri="{FF2B5EF4-FFF2-40B4-BE49-F238E27FC236}">
                <a16:creationId xmlns="" xmlns:a16="http://schemas.microsoft.com/office/drawing/2014/main" id="{901205EE-A3C0-9448-84DB-FF0C259D2246}"/>
              </a:ext>
            </a:extLst>
          </p:cNvPr>
          <p:cNvSpPr txBox="1"/>
          <p:nvPr/>
        </p:nvSpPr>
        <p:spPr>
          <a:xfrm>
            <a:off x="344869" y="650778"/>
            <a:ext cx="9067409"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Servicio de cancelación de CFDI</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344869" y="1665002"/>
            <a:ext cx="11091571" cy="1200329"/>
          </a:xfrm>
          <a:prstGeom prst="rect">
            <a:avLst/>
          </a:prstGeom>
          <a:noFill/>
        </p:spPr>
        <p:txBody>
          <a:bodyPr wrap="square">
            <a:spAutoFit/>
          </a:bodyPr>
          <a:lstStyle/>
          <a:p>
            <a:r>
              <a:rPr lang="es-MX" dirty="0">
                <a:latin typeface="Arial" panose="020B0604020202020204" pitchFamily="34" charset="0"/>
              </a:rPr>
              <a:t>A partir del 01 de enero de 2022 será necesario señalar el motivo de la cancelación de los comprobantes, conforme al siguiente catálogo:</a:t>
            </a:r>
          </a:p>
          <a:p>
            <a:endParaRPr lang="es-MX" dirty="0">
              <a:latin typeface="Arial" panose="020B0604020202020204" pitchFamily="34" charset="0"/>
            </a:endParaRPr>
          </a:p>
          <a:p>
            <a:endParaRPr lang="es-MX" dirty="0">
              <a:latin typeface="Arial" panose="020B0604020202020204" pitchFamily="34" charset="0"/>
            </a:endParaRPr>
          </a:p>
        </p:txBody>
      </p:sp>
      <p:pic>
        <p:nvPicPr>
          <p:cNvPr id="6" name="Imagen 3">
            <a:extLst>
              <a:ext uri="{FF2B5EF4-FFF2-40B4-BE49-F238E27FC236}">
                <a16:creationId xmlns="" xmlns:a16="http://schemas.microsoft.com/office/drawing/2014/main" id="{FEF4835A-4B25-4E3F-BE76-D487E560AE9C}"/>
              </a:ext>
            </a:extLst>
          </p:cNvPr>
          <p:cNvPicPr>
            <a:picLocks noChangeAspect="1"/>
          </p:cNvPicPr>
          <p:nvPr/>
        </p:nvPicPr>
        <p:blipFill>
          <a:blip r:embed="rId2"/>
          <a:stretch>
            <a:fillRect/>
          </a:stretch>
        </p:blipFill>
        <p:spPr>
          <a:xfrm>
            <a:off x="2111127" y="2865331"/>
            <a:ext cx="8384783" cy="2809335"/>
          </a:xfrm>
          <a:prstGeom prst="rect">
            <a:avLst/>
          </a:prstGeom>
        </p:spPr>
      </p:pic>
    </p:spTree>
    <p:extLst>
      <p:ext uri="{BB962C8B-B14F-4D97-AF65-F5344CB8AC3E}">
        <p14:creationId xmlns:p14="http://schemas.microsoft.com/office/powerpoint/2010/main" val="193556112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19312" y="628780"/>
            <a:ext cx="8411726" cy="584775"/>
          </a:xfrm>
          <a:prstGeom prst="rect">
            <a:avLst/>
          </a:prstGeom>
        </p:spPr>
        <p:txBody>
          <a:bodyPr wrap="none">
            <a:spAutoFit/>
          </a:bodyPr>
          <a:lstStyle/>
          <a:p>
            <a:r>
              <a:rPr lang="es-MX" sz="3200" b="1" dirty="0">
                <a:solidFill>
                  <a:schemeClr val="accent1">
                    <a:lumMod val="75000"/>
                  </a:schemeClr>
                </a:solidFill>
              </a:rPr>
              <a:t>2: Comprobante emitido con errores sin relación</a:t>
            </a:r>
            <a:endParaRPr lang="es-MX" sz="3200" dirty="0">
              <a:solidFill>
                <a:schemeClr val="accent1">
                  <a:lumMod val="75000"/>
                </a:schemeClr>
              </a:solidFill>
            </a:endParaRPr>
          </a:p>
        </p:txBody>
      </p:sp>
      <p:sp>
        <p:nvSpPr>
          <p:cNvPr id="5" name="4 Rectángulo"/>
          <p:cNvSpPr/>
          <p:nvPr/>
        </p:nvSpPr>
        <p:spPr>
          <a:xfrm>
            <a:off x="619313" y="1740468"/>
            <a:ext cx="10315977" cy="2677656"/>
          </a:xfrm>
          <a:prstGeom prst="rect">
            <a:avLst/>
          </a:prstGeom>
        </p:spPr>
        <p:txBody>
          <a:bodyPr wrap="square">
            <a:spAutoFit/>
          </a:bodyPr>
          <a:lstStyle/>
          <a:p>
            <a:r>
              <a:rPr lang="es-MX" sz="2800" dirty="0"/>
              <a:t>1. </a:t>
            </a:r>
            <a:r>
              <a:rPr lang="es-MX" sz="2800" dirty="0" err="1" smtClean="0"/>
              <a:t>Juve</a:t>
            </a:r>
            <a:r>
              <a:rPr lang="es-MX" sz="2800" dirty="0" smtClean="0"/>
              <a:t>  </a:t>
            </a:r>
            <a:r>
              <a:rPr lang="es-MX" sz="2800" dirty="0"/>
              <a:t>deberá realizar la solicitud de la cancelación de la factura “XY”, registrando como motivo de cancelación la clave “02” Comprobantes emitidos con errores sin relación.</a:t>
            </a:r>
          </a:p>
          <a:p>
            <a:r>
              <a:rPr lang="es-MX" sz="2800" dirty="0"/>
              <a:t> </a:t>
            </a:r>
          </a:p>
          <a:p>
            <a:r>
              <a:rPr lang="es-MX" sz="2800" dirty="0"/>
              <a:t>2. Posteriormente, deberá emitir un nueva factura o CFDI con los datos correctos del receptor del comprobante.</a:t>
            </a:r>
          </a:p>
        </p:txBody>
      </p:sp>
    </p:spTree>
    <p:extLst>
      <p:ext uri="{BB962C8B-B14F-4D97-AF65-F5344CB8AC3E}">
        <p14:creationId xmlns:p14="http://schemas.microsoft.com/office/powerpoint/2010/main" val="24077627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2586" y="1338782"/>
            <a:ext cx="8573103" cy="4757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1 Título"/>
          <p:cNvSpPr>
            <a:spLocks noGrp="1"/>
          </p:cNvSpPr>
          <p:nvPr>
            <p:ph type="title"/>
          </p:nvPr>
        </p:nvSpPr>
        <p:spPr>
          <a:xfrm>
            <a:off x="-343436" y="158728"/>
            <a:ext cx="10972800" cy="1143000"/>
          </a:xfrm>
        </p:spPr>
        <p:txBody>
          <a:bodyPr>
            <a:normAutofit fontScale="90000"/>
          </a:bodyPr>
          <a:lstStyle/>
          <a:p>
            <a:r>
              <a:rPr lang="es-MX" dirty="0" smtClean="0">
                <a:solidFill>
                  <a:schemeClr val="accent1">
                    <a:lumMod val="75000"/>
                  </a:schemeClr>
                </a:solidFill>
              </a:rPr>
              <a:t>Diagrama del proceso</a:t>
            </a:r>
            <a:br>
              <a:rPr lang="es-MX" dirty="0" smtClean="0">
                <a:solidFill>
                  <a:schemeClr val="accent1">
                    <a:lumMod val="75000"/>
                  </a:schemeClr>
                </a:solidFill>
              </a:rPr>
            </a:br>
            <a:r>
              <a:rPr lang="es-MX" sz="2800" dirty="0">
                <a:solidFill>
                  <a:schemeClr val="accent1">
                    <a:lumMod val="75000"/>
                  </a:schemeClr>
                </a:solidFill>
              </a:rPr>
              <a:t>2</a:t>
            </a:r>
            <a:r>
              <a:rPr lang="es-MX" sz="2800" dirty="0" smtClean="0">
                <a:solidFill>
                  <a:schemeClr val="accent1">
                    <a:lumMod val="75000"/>
                  </a:schemeClr>
                </a:solidFill>
              </a:rPr>
              <a:t>. Comprobante emitido con error y sin relación</a:t>
            </a:r>
            <a:br>
              <a:rPr lang="es-MX" sz="2800" dirty="0" smtClean="0">
                <a:solidFill>
                  <a:schemeClr val="accent1">
                    <a:lumMod val="75000"/>
                  </a:schemeClr>
                </a:solidFill>
              </a:rPr>
            </a:br>
            <a:endParaRPr lang="es-MX" sz="2800" dirty="0">
              <a:solidFill>
                <a:schemeClr val="accent1">
                  <a:lumMod val="75000"/>
                </a:schemeClr>
              </a:solidFill>
            </a:endParaRPr>
          </a:p>
        </p:txBody>
      </p:sp>
    </p:spTree>
    <p:extLst>
      <p:ext uri="{BB962C8B-B14F-4D97-AF65-F5344CB8AC3E}">
        <p14:creationId xmlns:p14="http://schemas.microsoft.com/office/powerpoint/2010/main" val="41557031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434938" y="661098"/>
            <a:ext cx="6529993" cy="523220"/>
          </a:xfrm>
          <a:prstGeom prst="rect">
            <a:avLst/>
          </a:prstGeom>
        </p:spPr>
        <p:txBody>
          <a:bodyPr wrap="none">
            <a:spAutoFit/>
          </a:bodyPr>
          <a:lstStyle/>
          <a:p>
            <a:r>
              <a:rPr lang="es-MX" sz="2800" dirty="0">
                <a:solidFill>
                  <a:schemeClr val="accent1">
                    <a:lumMod val="75000"/>
                  </a:schemeClr>
                </a:solidFill>
              </a:rPr>
              <a:t>Escenario 3: No se llevó a cabo la operación</a:t>
            </a:r>
          </a:p>
        </p:txBody>
      </p:sp>
      <p:sp>
        <p:nvSpPr>
          <p:cNvPr id="5" name="4 Rectángulo"/>
          <p:cNvSpPr/>
          <p:nvPr/>
        </p:nvSpPr>
        <p:spPr>
          <a:xfrm>
            <a:off x="772732" y="2078487"/>
            <a:ext cx="10135675" cy="2677656"/>
          </a:xfrm>
          <a:prstGeom prst="rect">
            <a:avLst/>
          </a:prstGeom>
        </p:spPr>
        <p:txBody>
          <a:bodyPr wrap="square">
            <a:spAutoFit/>
          </a:bodyPr>
          <a:lstStyle/>
          <a:p>
            <a:r>
              <a:rPr lang="es-MX" sz="2800" dirty="0"/>
              <a:t>1. </a:t>
            </a:r>
            <a:r>
              <a:rPr lang="es-MX" sz="2800" dirty="0" err="1" smtClean="0"/>
              <a:t>Juve</a:t>
            </a:r>
            <a:r>
              <a:rPr lang="es-MX" sz="2800" dirty="0" smtClean="0"/>
              <a:t>  </a:t>
            </a:r>
            <a:r>
              <a:rPr lang="es-MX" sz="2800" dirty="0"/>
              <a:t>deberá solicitar la cancelación de la factura “A1” a través del servicio Cancela y recupera tus facturas, disponible en el Portal del SAT, o bien, a través de los servicios de un PAC (Proveedor de Certificación Autorizado) registrando como motivo de cancelación la clave “03” No se llevó a cabo la operación.</a:t>
            </a:r>
          </a:p>
          <a:p>
            <a:r>
              <a:rPr lang="es-MX" sz="2800" dirty="0"/>
              <a:t> </a:t>
            </a:r>
          </a:p>
        </p:txBody>
      </p:sp>
    </p:spTree>
    <p:extLst>
      <p:ext uri="{BB962C8B-B14F-4D97-AF65-F5344CB8AC3E}">
        <p14:creationId xmlns:p14="http://schemas.microsoft.com/office/powerpoint/2010/main" val="522462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6910" y="1432428"/>
            <a:ext cx="6722615" cy="4495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1756910" y="661098"/>
            <a:ext cx="6529993" cy="523220"/>
          </a:xfrm>
          <a:prstGeom prst="rect">
            <a:avLst/>
          </a:prstGeom>
        </p:spPr>
        <p:txBody>
          <a:bodyPr wrap="none">
            <a:spAutoFit/>
          </a:bodyPr>
          <a:lstStyle/>
          <a:p>
            <a:r>
              <a:rPr lang="es-MX" sz="2800" dirty="0">
                <a:solidFill>
                  <a:schemeClr val="accent1">
                    <a:lumMod val="75000"/>
                  </a:schemeClr>
                </a:solidFill>
              </a:rPr>
              <a:t>Escenario 3: No se llevó a cabo la operación</a:t>
            </a:r>
          </a:p>
        </p:txBody>
      </p:sp>
    </p:spTree>
    <p:extLst>
      <p:ext uri="{BB962C8B-B14F-4D97-AF65-F5344CB8AC3E}">
        <p14:creationId xmlns:p14="http://schemas.microsoft.com/office/powerpoint/2010/main" val="32477546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40907" y="1326478"/>
            <a:ext cx="10161432" cy="523220"/>
          </a:xfrm>
          <a:prstGeom prst="rect">
            <a:avLst/>
          </a:prstGeom>
        </p:spPr>
        <p:txBody>
          <a:bodyPr wrap="square">
            <a:spAutoFit/>
          </a:bodyPr>
          <a:lstStyle/>
          <a:p>
            <a:r>
              <a:rPr lang="es-MX" sz="2800" dirty="0">
                <a:solidFill>
                  <a:schemeClr val="accent1">
                    <a:lumMod val="75000"/>
                  </a:schemeClr>
                </a:solidFill>
              </a:rPr>
              <a:t>Escenario 4: Operación nominativa relacionada en la factura global</a:t>
            </a:r>
          </a:p>
        </p:txBody>
      </p:sp>
      <p:sp>
        <p:nvSpPr>
          <p:cNvPr id="5" name="4 Rectángulo"/>
          <p:cNvSpPr/>
          <p:nvPr/>
        </p:nvSpPr>
        <p:spPr>
          <a:xfrm>
            <a:off x="540909" y="1849698"/>
            <a:ext cx="11088711" cy="2031325"/>
          </a:xfrm>
          <a:prstGeom prst="rect">
            <a:avLst/>
          </a:prstGeom>
        </p:spPr>
        <p:txBody>
          <a:bodyPr wrap="square">
            <a:spAutoFit/>
          </a:bodyPr>
          <a:lstStyle/>
          <a:p>
            <a:r>
              <a:rPr lang="es-MX" dirty="0"/>
              <a:t>La contribuyente </a:t>
            </a:r>
            <a:r>
              <a:rPr lang="es-MX" dirty="0" smtClean="0"/>
              <a:t>Ana </a:t>
            </a:r>
            <a:r>
              <a:rPr lang="es-MX" dirty="0" err="1" smtClean="0"/>
              <a:t>Quiteros</a:t>
            </a:r>
            <a:r>
              <a:rPr lang="es-MX" dirty="0" smtClean="0"/>
              <a:t>  </a:t>
            </a:r>
            <a:r>
              <a:rPr lang="es-MX" dirty="0"/>
              <a:t>se dedica a la venta de productos escolares y de papelería en general, por las operaciones realizadas con el público en general del mes de octubre de 2021 emitió el día 3 de noviembre la factura global “123” con folio fiscal C0XXXBF4-076C-1234-8E06-BC298D053996.</a:t>
            </a:r>
          </a:p>
          <a:p>
            <a:r>
              <a:rPr lang="es-MX" dirty="0"/>
              <a:t> </a:t>
            </a:r>
          </a:p>
          <a:p>
            <a:r>
              <a:rPr lang="es-MX" dirty="0"/>
              <a:t>El día 4 de noviembre se presenta uno de sus clientes que le realizó una compra de artículos escolares el 31 de octubre y solicita la factura nominativa de dicha compra.</a:t>
            </a:r>
          </a:p>
          <a:p>
            <a:r>
              <a:rPr lang="es-MX" dirty="0"/>
              <a:t> </a:t>
            </a:r>
          </a:p>
        </p:txBody>
      </p:sp>
      <p:sp>
        <p:nvSpPr>
          <p:cNvPr id="6" name="5 Rectángulo"/>
          <p:cNvSpPr/>
          <p:nvPr/>
        </p:nvSpPr>
        <p:spPr>
          <a:xfrm>
            <a:off x="540909" y="3910250"/>
            <a:ext cx="10393251" cy="2308324"/>
          </a:xfrm>
          <a:prstGeom prst="rect">
            <a:avLst/>
          </a:prstGeom>
        </p:spPr>
        <p:txBody>
          <a:bodyPr wrap="square">
            <a:spAutoFit/>
          </a:bodyPr>
          <a:lstStyle/>
          <a:p>
            <a:r>
              <a:rPr lang="es-MX" dirty="0"/>
              <a:t>1. María de los Remedios Aguilar deberá realizar la solicitud de la cancelación de la factura “123”, registrando como motivo de cancelación la clave “04” Operación nominativa relacionada en una factura global.</a:t>
            </a:r>
          </a:p>
          <a:p>
            <a:r>
              <a:rPr lang="es-MX" dirty="0"/>
              <a:t> </a:t>
            </a:r>
          </a:p>
          <a:p>
            <a:r>
              <a:rPr lang="es-MX" dirty="0"/>
              <a:t>2. Posteriormente deberá generar el comprobante fiscal global sin considerar el importe de la operación por la cual se solicita la factura de manera nominativa.</a:t>
            </a:r>
          </a:p>
          <a:p>
            <a:r>
              <a:rPr lang="es-MX" dirty="0"/>
              <a:t> </a:t>
            </a:r>
          </a:p>
          <a:p>
            <a:r>
              <a:rPr lang="es-MX" dirty="0"/>
              <a:t>3. Por último, emitirá la factura nominativa solicitada por su cliente.</a:t>
            </a:r>
          </a:p>
          <a:p>
            <a:r>
              <a:rPr lang="es-MX" dirty="0"/>
              <a:t> </a:t>
            </a:r>
          </a:p>
        </p:txBody>
      </p:sp>
    </p:spTree>
    <p:extLst>
      <p:ext uri="{BB962C8B-B14F-4D97-AF65-F5344CB8AC3E}">
        <p14:creationId xmlns:p14="http://schemas.microsoft.com/office/powerpoint/2010/main" val="3488209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Qué es un checklist y como se debe utiliza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4" y="1989451"/>
            <a:ext cx="8226426" cy="3299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uadroTexto 8">
            <a:extLst>
              <a:ext uri="{FF2B5EF4-FFF2-40B4-BE49-F238E27FC236}">
                <a16:creationId xmlns:a16="http://schemas.microsoft.com/office/drawing/2014/main" xmlns="" id="{F8F49B9D-AD56-F74C-B922-662F354B9092}"/>
              </a:ext>
            </a:extLst>
          </p:cNvPr>
          <p:cNvSpPr txBox="1"/>
          <p:nvPr/>
        </p:nvSpPr>
        <p:spPr>
          <a:xfrm>
            <a:off x="1168398" y="376703"/>
            <a:ext cx="8267699" cy="1015663"/>
          </a:xfrm>
          <a:prstGeom prst="rect">
            <a:avLst/>
          </a:prstGeom>
          <a:noFill/>
        </p:spPr>
        <p:txBody>
          <a:bodyPr wrap="square" rtlCol="0">
            <a:spAutoFit/>
          </a:bodyPr>
          <a:lstStyle/>
          <a:p>
            <a:pPr algn="ctr"/>
            <a:r>
              <a:rPr lang="es-MX" sz="6000" dirty="0" smtClean="0">
                <a:solidFill>
                  <a:schemeClr val="accent1">
                    <a:lumMod val="75000"/>
                  </a:schemeClr>
                </a:solidFill>
                <a:latin typeface="Titillium Web" pitchFamily="2" charset="77"/>
              </a:rPr>
              <a:t>Check list</a:t>
            </a:r>
          </a:p>
        </p:txBody>
      </p:sp>
    </p:spTree>
    <p:extLst>
      <p:ext uri="{BB962C8B-B14F-4D97-AF65-F5344CB8AC3E}">
        <p14:creationId xmlns:p14="http://schemas.microsoft.com/office/powerpoint/2010/main" val="13653714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830" y="1800344"/>
            <a:ext cx="7326045" cy="4118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553792" y="1152280"/>
            <a:ext cx="10612192" cy="523220"/>
          </a:xfrm>
          <a:prstGeom prst="rect">
            <a:avLst/>
          </a:prstGeom>
        </p:spPr>
        <p:txBody>
          <a:bodyPr wrap="square">
            <a:spAutoFit/>
          </a:bodyPr>
          <a:lstStyle/>
          <a:p>
            <a:r>
              <a:rPr lang="es-MX" sz="2800" dirty="0">
                <a:solidFill>
                  <a:schemeClr val="accent1">
                    <a:lumMod val="75000"/>
                  </a:schemeClr>
                </a:solidFill>
              </a:rPr>
              <a:t>Escenario 4: Operación nominativa relacionada en la factura global</a:t>
            </a:r>
          </a:p>
        </p:txBody>
      </p:sp>
    </p:spTree>
    <p:extLst>
      <p:ext uri="{BB962C8B-B14F-4D97-AF65-F5344CB8AC3E}">
        <p14:creationId xmlns:p14="http://schemas.microsoft.com/office/powerpoint/2010/main" val="19453360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2" y="274638"/>
            <a:ext cx="7723031" cy="1143000"/>
          </a:xfrm>
        </p:spPr>
        <p:txBody>
          <a:bodyPr/>
          <a:lstStyle/>
          <a:p>
            <a:r>
              <a:rPr lang="es-MX" sz="3200" b="1" dirty="0">
                <a:solidFill>
                  <a:schemeClr val="accent1">
                    <a:lumMod val="75000"/>
                  </a:schemeClr>
                </a:solidFill>
              </a:rPr>
              <a:t>Escenario 1: Comprobante emitido con errores con relación</a:t>
            </a:r>
          </a:p>
        </p:txBody>
      </p:sp>
      <p:sp>
        <p:nvSpPr>
          <p:cNvPr id="3" name="2 Marcador de contenido"/>
          <p:cNvSpPr>
            <a:spLocks noGrp="1"/>
          </p:cNvSpPr>
          <p:nvPr>
            <p:ph idx="1"/>
          </p:nvPr>
        </p:nvSpPr>
        <p:spPr>
          <a:xfrm>
            <a:off x="615145" y="2049353"/>
            <a:ext cx="10878355" cy="4002108"/>
          </a:xfrm>
        </p:spPr>
        <p:txBody>
          <a:bodyPr>
            <a:normAutofit lnSpcReduction="10000"/>
          </a:bodyPr>
          <a:lstStyle/>
          <a:p>
            <a:r>
              <a:rPr lang="es-MX" sz="2400" dirty="0" smtClean="0"/>
              <a:t>1</a:t>
            </a:r>
            <a:r>
              <a:rPr lang="es-MX" sz="2400" dirty="0"/>
              <a:t>. Se deberá emitir una nueva factura*, que subsane el error cometido y sustituya al comprobante “A”, relacionándolo en el nodo “</a:t>
            </a:r>
            <a:r>
              <a:rPr lang="es-MX" sz="2400" dirty="0" err="1"/>
              <a:t>CfdiRelacionados</a:t>
            </a:r>
            <a:r>
              <a:rPr lang="es-MX" sz="2400" dirty="0"/>
              <a:t>” con la clave “04” Sustitución de CFDI previos.</a:t>
            </a:r>
          </a:p>
          <a:p>
            <a:r>
              <a:rPr lang="es-MX" sz="2400" dirty="0"/>
              <a:t> </a:t>
            </a:r>
          </a:p>
          <a:p>
            <a:r>
              <a:rPr lang="es-MX" sz="2400" dirty="0"/>
              <a:t>*Factura “B” con folio fiscal 3FC0666E-XB5D-4132-BB1F-41879A6FB5C2</a:t>
            </a:r>
          </a:p>
          <a:p>
            <a:r>
              <a:rPr lang="es-MX" sz="2400" dirty="0"/>
              <a:t> </a:t>
            </a:r>
          </a:p>
          <a:p>
            <a:r>
              <a:rPr lang="es-MX" sz="2400" dirty="0"/>
              <a:t>2. Posteriormente se deberá realizar la solicitud de la cancelación de la factura “A” y es necesario indicar como motivo de cancelación la clave “01” Comprobantes emitidos con errores con relación, adicionalmente se registrará el folio fiscal de la factura que la sustituye (factura “B”).</a:t>
            </a:r>
          </a:p>
          <a:p>
            <a:endParaRPr lang="es-MX" sz="2400" dirty="0"/>
          </a:p>
        </p:txBody>
      </p:sp>
      <p:sp>
        <p:nvSpPr>
          <p:cNvPr id="4" name="3 Rectángulo"/>
          <p:cNvSpPr/>
          <p:nvPr/>
        </p:nvSpPr>
        <p:spPr>
          <a:xfrm>
            <a:off x="3215790" y="3244334"/>
            <a:ext cx="5760423" cy="369332"/>
          </a:xfrm>
          <a:prstGeom prst="rect">
            <a:avLst/>
          </a:prstGeom>
        </p:spPr>
        <p:txBody>
          <a:bodyPr wrap="none">
            <a:spAutoFit/>
          </a:bodyPr>
          <a:lstStyle/>
          <a:p>
            <a:r>
              <a:rPr lang="es-MX" dirty="0"/>
              <a:t>Escenario 1: Comprobante emitido con errores con relación</a:t>
            </a:r>
          </a:p>
        </p:txBody>
      </p:sp>
      <p:sp>
        <p:nvSpPr>
          <p:cNvPr id="5" name="4 Rectángulo"/>
          <p:cNvSpPr/>
          <p:nvPr/>
        </p:nvSpPr>
        <p:spPr>
          <a:xfrm>
            <a:off x="3215790" y="3244334"/>
            <a:ext cx="5760423" cy="369332"/>
          </a:xfrm>
          <a:prstGeom prst="rect">
            <a:avLst/>
          </a:prstGeom>
        </p:spPr>
        <p:txBody>
          <a:bodyPr wrap="none">
            <a:spAutoFit/>
          </a:bodyPr>
          <a:lstStyle/>
          <a:p>
            <a:r>
              <a:rPr lang="es-MX" dirty="0"/>
              <a:t>Escenario 1: Comprobante emitido con errores con relación</a:t>
            </a:r>
          </a:p>
        </p:txBody>
      </p:sp>
    </p:spTree>
    <p:extLst>
      <p:ext uri="{BB962C8B-B14F-4D97-AF65-F5344CB8AC3E}">
        <p14:creationId xmlns:p14="http://schemas.microsoft.com/office/powerpoint/2010/main" val="4838850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12312" y="274638"/>
            <a:ext cx="8653888" cy="1143000"/>
          </a:xfrm>
        </p:spPr>
        <p:txBody>
          <a:bodyPr>
            <a:normAutofit fontScale="90000"/>
          </a:bodyPr>
          <a:lstStyle/>
          <a:p>
            <a:r>
              <a:rPr lang="es-MX" dirty="0" smtClean="0">
                <a:solidFill>
                  <a:schemeClr val="accent1">
                    <a:lumMod val="75000"/>
                  </a:schemeClr>
                </a:solidFill>
              </a:rPr>
              <a:t>Diagrama del proceso</a:t>
            </a:r>
            <a:br>
              <a:rPr lang="es-MX" dirty="0" smtClean="0">
                <a:solidFill>
                  <a:schemeClr val="accent1">
                    <a:lumMod val="75000"/>
                  </a:schemeClr>
                </a:solidFill>
              </a:rPr>
            </a:br>
            <a:r>
              <a:rPr lang="es-MX" sz="2800" dirty="0" smtClean="0">
                <a:solidFill>
                  <a:schemeClr val="accent1">
                    <a:lumMod val="75000"/>
                  </a:schemeClr>
                </a:solidFill>
              </a:rPr>
              <a:t>1. Comprobante emitido con error y con relación</a:t>
            </a:r>
            <a:br>
              <a:rPr lang="es-MX" sz="2800" dirty="0" smtClean="0">
                <a:solidFill>
                  <a:schemeClr val="accent1">
                    <a:lumMod val="75000"/>
                  </a:schemeClr>
                </a:solidFill>
              </a:rPr>
            </a:br>
            <a:endParaRPr lang="es-MX" sz="2800" dirty="0">
              <a:solidFill>
                <a:schemeClr val="accent1">
                  <a:lumMod val="75000"/>
                </a:schemeClr>
              </a:solidFill>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11185" y="1600200"/>
            <a:ext cx="796963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04251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962" y="1163638"/>
            <a:ext cx="9744075" cy="481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Flecha derecha"/>
          <p:cNvSpPr/>
          <p:nvPr/>
        </p:nvSpPr>
        <p:spPr>
          <a:xfrm>
            <a:off x="5422900" y="2095500"/>
            <a:ext cx="2540000" cy="279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CuadroTexto"/>
          <p:cNvSpPr txBox="1"/>
          <p:nvPr/>
        </p:nvSpPr>
        <p:spPr>
          <a:xfrm>
            <a:off x="8547100" y="2050534"/>
            <a:ext cx="3048000" cy="369332"/>
          </a:xfrm>
          <a:prstGeom prst="rect">
            <a:avLst/>
          </a:prstGeom>
          <a:noFill/>
        </p:spPr>
        <p:txBody>
          <a:bodyPr wrap="square" rtlCol="0">
            <a:spAutoFit/>
          </a:bodyPr>
          <a:lstStyle/>
          <a:p>
            <a:r>
              <a:rPr lang="es-MX" dirty="0" smtClean="0"/>
              <a:t>No cancela</a:t>
            </a:r>
            <a:endParaRPr lang="es-MX" dirty="0"/>
          </a:p>
        </p:txBody>
      </p:sp>
      <p:sp>
        <p:nvSpPr>
          <p:cNvPr id="11" name="1 Título"/>
          <p:cNvSpPr>
            <a:spLocks noGrp="1"/>
          </p:cNvSpPr>
          <p:nvPr>
            <p:ph type="title"/>
          </p:nvPr>
        </p:nvSpPr>
        <p:spPr>
          <a:xfrm>
            <a:off x="609602" y="274638"/>
            <a:ext cx="7723031" cy="1143000"/>
          </a:xfrm>
        </p:spPr>
        <p:txBody>
          <a:bodyPr/>
          <a:lstStyle/>
          <a:p>
            <a:r>
              <a:rPr lang="es-MX" sz="3200" b="1" dirty="0" smtClean="0">
                <a:solidFill>
                  <a:schemeClr val="accent1">
                    <a:lumMod val="75000"/>
                  </a:schemeClr>
                </a:solidFill>
              </a:rPr>
              <a:t>No cancela , error del sistema ?</a:t>
            </a:r>
            <a:endParaRPr lang="es-MX" sz="3200" b="1" dirty="0">
              <a:solidFill>
                <a:schemeClr val="accent1">
                  <a:lumMod val="75000"/>
                </a:schemeClr>
              </a:solidFill>
            </a:endParaRPr>
          </a:p>
        </p:txBody>
      </p:sp>
    </p:spTree>
    <p:extLst>
      <p:ext uri="{BB962C8B-B14F-4D97-AF65-F5344CB8AC3E}">
        <p14:creationId xmlns:p14="http://schemas.microsoft.com/office/powerpoint/2010/main" val="10310808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0962" y="1058433"/>
            <a:ext cx="9144000" cy="5153025"/>
          </a:xfrm>
          <a:prstGeom prst="rect">
            <a:avLst/>
          </a:prstGeom>
        </p:spPr>
      </p:pic>
      <p:sp>
        <p:nvSpPr>
          <p:cNvPr id="5" name="CuadroTexto 4"/>
          <p:cNvSpPr txBox="1"/>
          <p:nvPr/>
        </p:nvSpPr>
        <p:spPr>
          <a:xfrm>
            <a:off x="1210962" y="304799"/>
            <a:ext cx="8131072" cy="954107"/>
          </a:xfrm>
          <a:prstGeom prst="rect">
            <a:avLst/>
          </a:prstGeom>
          <a:noFill/>
        </p:spPr>
        <p:txBody>
          <a:bodyPr wrap="none" rtlCol="0">
            <a:spAutoFit/>
          </a:bodyPr>
          <a:lstStyle/>
          <a:p>
            <a:r>
              <a:rPr lang="es-MX" sz="2800" dirty="0">
                <a:solidFill>
                  <a:schemeClr val="accent1">
                    <a:lumMod val="75000"/>
                  </a:schemeClr>
                </a:solidFill>
              </a:rPr>
              <a:t>Que hacer cuando una factura no la podemos cancelar</a:t>
            </a:r>
          </a:p>
          <a:p>
            <a:r>
              <a:rPr lang="es-MX" sz="2800" dirty="0">
                <a:solidFill>
                  <a:schemeClr val="accent1">
                    <a:lumMod val="75000"/>
                  </a:schemeClr>
                </a:solidFill>
              </a:rPr>
              <a:t> con motivo 01 o nos marca error</a:t>
            </a:r>
          </a:p>
        </p:txBody>
      </p:sp>
    </p:spTree>
    <p:extLst>
      <p:ext uri="{BB962C8B-B14F-4D97-AF65-F5344CB8AC3E}">
        <p14:creationId xmlns:p14="http://schemas.microsoft.com/office/powerpoint/2010/main" val="2985126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l="25382" t="21641" r="25077" b="28940"/>
          <a:stretch/>
        </p:blipFill>
        <p:spPr>
          <a:xfrm>
            <a:off x="1186250" y="1149043"/>
            <a:ext cx="9193426" cy="5158536"/>
          </a:xfrm>
          <a:prstGeom prst="rect">
            <a:avLst/>
          </a:prstGeom>
        </p:spPr>
      </p:pic>
      <p:sp>
        <p:nvSpPr>
          <p:cNvPr id="5" name="CuadroTexto 4"/>
          <p:cNvSpPr txBox="1"/>
          <p:nvPr/>
        </p:nvSpPr>
        <p:spPr>
          <a:xfrm>
            <a:off x="1120346" y="584886"/>
            <a:ext cx="7368877" cy="523220"/>
          </a:xfrm>
          <a:prstGeom prst="rect">
            <a:avLst/>
          </a:prstGeom>
          <a:noFill/>
        </p:spPr>
        <p:txBody>
          <a:bodyPr wrap="none" rtlCol="0">
            <a:spAutoFit/>
          </a:bodyPr>
          <a:lstStyle/>
          <a:p>
            <a:r>
              <a:rPr lang="es-MX" sz="2800" dirty="0">
                <a:solidFill>
                  <a:schemeClr val="accent1">
                    <a:lumMod val="75000"/>
                  </a:schemeClr>
                </a:solidFill>
              </a:rPr>
              <a:t>Mecánica para la cancelación de acuerdo a el </a:t>
            </a:r>
            <a:r>
              <a:rPr lang="es-MX" sz="2800" dirty="0" err="1">
                <a:solidFill>
                  <a:schemeClr val="accent1">
                    <a:lumMod val="75000"/>
                  </a:schemeClr>
                </a:solidFill>
              </a:rPr>
              <a:t>Sat</a:t>
            </a:r>
            <a:r>
              <a:rPr lang="es-MX" sz="2800" dirty="0">
                <a:solidFill>
                  <a:schemeClr val="accent1">
                    <a:lumMod val="75000"/>
                  </a:schemeClr>
                </a:solidFill>
              </a:rPr>
              <a:t> </a:t>
            </a:r>
          </a:p>
        </p:txBody>
      </p:sp>
    </p:spTree>
    <p:extLst>
      <p:ext uri="{BB962C8B-B14F-4D97-AF65-F5344CB8AC3E}">
        <p14:creationId xmlns:p14="http://schemas.microsoft.com/office/powerpoint/2010/main" val="39114525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1049" y="1190238"/>
            <a:ext cx="8491151" cy="4785117"/>
          </a:xfrm>
          <a:prstGeom prst="rect">
            <a:avLst/>
          </a:prstGeom>
        </p:spPr>
      </p:pic>
      <p:sp>
        <p:nvSpPr>
          <p:cNvPr id="6" name="CuadroTexto 5"/>
          <p:cNvSpPr txBox="1"/>
          <p:nvPr/>
        </p:nvSpPr>
        <p:spPr>
          <a:xfrm>
            <a:off x="1408670" y="708454"/>
            <a:ext cx="5640134" cy="523220"/>
          </a:xfrm>
          <a:prstGeom prst="rect">
            <a:avLst/>
          </a:prstGeom>
          <a:noFill/>
        </p:spPr>
        <p:txBody>
          <a:bodyPr wrap="none" rtlCol="0">
            <a:spAutoFit/>
          </a:bodyPr>
          <a:lstStyle/>
          <a:p>
            <a:r>
              <a:rPr lang="es-MX" sz="2800" dirty="0">
                <a:solidFill>
                  <a:schemeClr val="accent1">
                    <a:lumMod val="75000"/>
                  </a:schemeClr>
                </a:solidFill>
              </a:rPr>
              <a:t>Cancelación de ejercicios anteriores ?</a:t>
            </a:r>
          </a:p>
        </p:txBody>
      </p:sp>
    </p:spTree>
    <p:extLst>
      <p:ext uri="{BB962C8B-B14F-4D97-AF65-F5344CB8AC3E}">
        <p14:creationId xmlns:p14="http://schemas.microsoft.com/office/powerpoint/2010/main" val="10987460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8856" y="1272060"/>
            <a:ext cx="8826843" cy="4992683"/>
          </a:xfrm>
          <a:prstGeom prst="rect">
            <a:avLst/>
          </a:prstGeom>
        </p:spPr>
      </p:pic>
      <p:sp>
        <p:nvSpPr>
          <p:cNvPr id="6" name="CuadroTexto 5"/>
          <p:cNvSpPr txBox="1"/>
          <p:nvPr/>
        </p:nvSpPr>
        <p:spPr>
          <a:xfrm>
            <a:off x="1218857" y="718063"/>
            <a:ext cx="4966744" cy="523220"/>
          </a:xfrm>
          <a:prstGeom prst="rect">
            <a:avLst/>
          </a:prstGeom>
          <a:noFill/>
        </p:spPr>
        <p:txBody>
          <a:bodyPr wrap="none" rtlCol="0">
            <a:spAutoFit/>
          </a:bodyPr>
          <a:lstStyle/>
          <a:p>
            <a:r>
              <a:rPr lang="es-MX" sz="2800" dirty="0">
                <a:solidFill>
                  <a:schemeClr val="accent1">
                    <a:lumMod val="75000"/>
                  </a:schemeClr>
                </a:solidFill>
              </a:rPr>
              <a:t>Requisitos para esta cancelación </a:t>
            </a:r>
          </a:p>
        </p:txBody>
      </p:sp>
    </p:spTree>
    <p:extLst>
      <p:ext uri="{BB962C8B-B14F-4D97-AF65-F5344CB8AC3E}">
        <p14:creationId xmlns:p14="http://schemas.microsoft.com/office/powerpoint/2010/main" val="37439137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21216" y="759856"/>
            <a:ext cx="10766739" cy="2308324"/>
          </a:xfrm>
          <a:prstGeom prst="rect">
            <a:avLst/>
          </a:prstGeom>
        </p:spPr>
        <p:txBody>
          <a:bodyPr wrap="square">
            <a:spAutoFit/>
          </a:bodyPr>
          <a:lstStyle/>
          <a:p>
            <a:r>
              <a:rPr lang="es-MX" b="1" dirty="0"/>
              <a:t>Nota:</a:t>
            </a:r>
            <a:endParaRPr lang="es-MX" dirty="0"/>
          </a:p>
          <a:p>
            <a:r>
              <a:rPr lang="es-MX" dirty="0"/>
              <a:t> </a:t>
            </a:r>
          </a:p>
          <a:p>
            <a:r>
              <a:rPr lang="es-MX" dirty="0"/>
              <a:t>Considera las reglas del </a:t>
            </a:r>
            <a:r>
              <a:rPr lang="es-MX" b="1" dirty="0"/>
              <a:t>Esquema de Cancelación de CFDI</a:t>
            </a:r>
            <a:r>
              <a:rPr lang="es-MX" dirty="0"/>
              <a:t>, tomando en cuenta los motivos y criterios por los que puede ser cancelado un documento.</a:t>
            </a:r>
          </a:p>
          <a:p>
            <a:r>
              <a:rPr lang="es-MX" dirty="0"/>
              <a:t> </a:t>
            </a:r>
          </a:p>
          <a:p>
            <a:r>
              <a:rPr lang="es-MX" dirty="0"/>
              <a:t>Al seleccionar el Motivo de cancelación sea "01", primero deberás generar el nuevo documento con las correcciones correspondientes, ya que se deberá indicar el UUID que sustituye al documento anterior; se permitirá seleccionar un </a:t>
            </a:r>
            <a:r>
              <a:rPr lang="es-MX" b="1" dirty="0"/>
              <a:t>CFDI relacionado</a:t>
            </a:r>
            <a:r>
              <a:rPr lang="es-MX" dirty="0"/>
              <a:t> o bien capturar manualmente el </a:t>
            </a:r>
            <a:r>
              <a:rPr lang="es-MX" b="1" dirty="0"/>
              <a:t>UUID</a:t>
            </a:r>
            <a:r>
              <a:rPr lang="es-MX" dirty="0"/>
              <a:t>.</a:t>
            </a: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2147" y="3192142"/>
            <a:ext cx="4241420" cy="2827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017191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9913" y="1866900"/>
            <a:ext cx="597217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1 Título"/>
          <p:cNvSpPr>
            <a:spLocks noGrp="1"/>
          </p:cNvSpPr>
          <p:nvPr>
            <p:ph type="title"/>
          </p:nvPr>
        </p:nvSpPr>
        <p:spPr>
          <a:xfrm>
            <a:off x="609600" y="1109663"/>
            <a:ext cx="10972800" cy="1143000"/>
          </a:xfrm>
        </p:spPr>
        <p:txBody>
          <a:bodyPr/>
          <a:lstStyle/>
          <a:p>
            <a:r>
              <a:rPr lang="es-MX" dirty="0" smtClean="0"/>
              <a:t>FACTURA A PUBLICO GENERAL </a:t>
            </a:r>
            <a:endParaRPr lang="es-MX" dirty="0"/>
          </a:p>
        </p:txBody>
      </p:sp>
    </p:spTree>
    <p:extLst>
      <p:ext uri="{BB962C8B-B14F-4D97-AF65-F5344CB8AC3E}">
        <p14:creationId xmlns:p14="http://schemas.microsoft.com/office/powerpoint/2010/main" val="364934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0EE24FB9-E4DA-4B76-ABD9-BDA8D107F8AB}"/>
              </a:ext>
            </a:extLst>
          </p:cNvPr>
          <p:cNvSpPr txBox="1"/>
          <p:nvPr/>
        </p:nvSpPr>
        <p:spPr>
          <a:xfrm>
            <a:off x="2161081" y="2871881"/>
            <a:ext cx="5310498" cy="1569660"/>
          </a:xfrm>
          <a:prstGeom prst="rect">
            <a:avLst/>
          </a:prstGeom>
          <a:noFill/>
        </p:spPr>
        <p:txBody>
          <a:bodyPr wrap="square" rtlCol="0">
            <a:spAutoFit/>
          </a:bodyPr>
          <a:lstStyle/>
          <a:p>
            <a:endParaRPr lang="es-MX" sz="2400" dirty="0">
              <a:solidFill>
                <a:schemeClr val="tx1">
                  <a:lumMod val="65000"/>
                  <a:lumOff val="35000"/>
                </a:schemeClr>
              </a:solidFill>
              <a:latin typeface="Titillium Web" pitchFamily="2" charset="77"/>
            </a:endParaRPr>
          </a:p>
          <a:p>
            <a:endParaRPr lang="es-MX" sz="2400" dirty="0">
              <a:solidFill>
                <a:schemeClr val="tx1">
                  <a:lumMod val="65000"/>
                  <a:lumOff val="35000"/>
                </a:schemeClr>
              </a:solidFill>
              <a:latin typeface="Titillium Web" pitchFamily="2" charset="77"/>
            </a:endParaRPr>
          </a:p>
          <a:p>
            <a:endParaRPr lang="es-MX" sz="2400" dirty="0"/>
          </a:p>
          <a:p>
            <a:endParaRPr lang="es-MX" sz="2400"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218" y="2145615"/>
            <a:ext cx="2371725" cy="1924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4 Objeto"/>
          <p:cNvGraphicFramePr>
            <a:graphicFrameLocks noChangeAspect="1"/>
          </p:cNvGraphicFramePr>
          <p:nvPr>
            <p:extLst>
              <p:ext uri="{D42A27DB-BD31-4B8C-83A1-F6EECF244321}">
                <p14:modId xmlns:p14="http://schemas.microsoft.com/office/powerpoint/2010/main" val="1253014396"/>
              </p:ext>
            </p:extLst>
          </p:nvPr>
        </p:nvGraphicFramePr>
        <p:xfrm>
          <a:off x="4003530" y="690671"/>
          <a:ext cx="4186237" cy="5418137"/>
        </p:xfrm>
        <a:graphic>
          <a:graphicData uri="http://schemas.openxmlformats.org/presentationml/2006/ole">
            <mc:AlternateContent xmlns:mc="http://schemas.openxmlformats.org/markup-compatibility/2006">
              <mc:Choice xmlns:v="urn:schemas-microsoft-com:vml" Requires="v">
                <p:oleObj spid="_x0000_s13454" name="Acrobat Document" r:id="rId4" imgW="5828911" imgH="7543485" progId="Acrobat.Document.DC">
                  <p:embed/>
                </p:oleObj>
              </mc:Choice>
              <mc:Fallback>
                <p:oleObj name="Acrobat Document" r:id="rId4" imgW="5828911" imgH="7543485" progId="Acrobat.Document.DC">
                  <p:embed/>
                  <p:pic>
                    <p:nvPicPr>
                      <p:cNvPr id="0" name="1 Objeto"/>
                      <p:cNvPicPr>
                        <a:picLocks noChangeAspect="1" noChangeArrowheads="1"/>
                      </p:cNvPicPr>
                      <p:nvPr/>
                    </p:nvPicPr>
                    <p:blipFill>
                      <a:blip r:embed="rId5"/>
                      <a:srcRect/>
                      <a:stretch>
                        <a:fillRect/>
                      </a:stretch>
                    </p:blipFill>
                    <p:spPr bwMode="auto">
                      <a:xfrm>
                        <a:off x="4003530" y="690671"/>
                        <a:ext cx="4186237"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9856405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1109663"/>
            <a:ext cx="10972800" cy="1143000"/>
          </a:xfrm>
        </p:spPr>
        <p:txBody>
          <a:bodyPr/>
          <a:lstStyle/>
          <a:p>
            <a:r>
              <a:rPr lang="es-MX" dirty="0" smtClean="0"/>
              <a:t>FACTURA A PUBLICO GENERAL REQUISITOS</a:t>
            </a:r>
            <a:endParaRPr lang="es-MX" dirty="0"/>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9787" y="2011363"/>
            <a:ext cx="5305425"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4540250" y="2247900"/>
            <a:ext cx="3390900" cy="4445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DATOS DEL RECEPTOR</a:t>
            </a:r>
            <a:endParaRPr lang="es-MX" dirty="0">
              <a:solidFill>
                <a:schemeClr val="tx1"/>
              </a:solidFill>
            </a:endParaRPr>
          </a:p>
        </p:txBody>
      </p:sp>
    </p:spTree>
    <p:extLst>
      <p:ext uri="{BB962C8B-B14F-4D97-AF65-F5344CB8AC3E}">
        <p14:creationId xmlns:p14="http://schemas.microsoft.com/office/powerpoint/2010/main" val="10253177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46809"/>
            <a:ext cx="10972800" cy="1143000"/>
          </a:xfrm>
        </p:spPr>
        <p:txBody>
          <a:bodyPr/>
          <a:lstStyle/>
          <a:p>
            <a:r>
              <a:rPr lang="es-MX" dirty="0" smtClean="0"/>
              <a:t>Alta de cliente publico general</a:t>
            </a:r>
            <a:endParaRPr lang="es-MX"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0400" y="1389809"/>
            <a:ext cx="7835900" cy="4730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81357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7999" y="1532142"/>
            <a:ext cx="5972175" cy="4506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1 Título"/>
          <p:cNvSpPr>
            <a:spLocks noGrp="1"/>
          </p:cNvSpPr>
          <p:nvPr>
            <p:ph type="title"/>
          </p:nvPr>
        </p:nvSpPr>
        <p:spPr>
          <a:xfrm>
            <a:off x="774700" y="389142"/>
            <a:ext cx="9639300" cy="1143000"/>
          </a:xfrm>
        </p:spPr>
        <p:txBody>
          <a:bodyPr/>
          <a:lstStyle/>
          <a:p>
            <a:r>
              <a:rPr lang="es-MX" dirty="0" smtClean="0"/>
              <a:t>Alta de cliente publico general</a:t>
            </a:r>
            <a:endParaRPr lang="es-MX" dirty="0"/>
          </a:p>
        </p:txBody>
      </p:sp>
    </p:spTree>
    <p:extLst>
      <p:ext uri="{BB962C8B-B14F-4D97-AF65-F5344CB8AC3E}">
        <p14:creationId xmlns:p14="http://schemas.microsoft.com/office/powerpoint/2010/main" val="16216110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1662113"/>
            <a:ext cx="8734425" cy="3533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2781300" y="723900"/>
            <a:ext cx="2126672" cy="369332"/>
          </a:xfrm>
          <a:prstGeom prst="rect">
            <a:avLst/>
          </a:prstGeom>
          <a:noFill/>
        </p:spPr>
        <p:txBody>
          <a:bodyPr wrap="none" rtlCol="0">
            <a:spAutoFit/>
          </a:bodyPr>
          <a:lstStyle/>
          <a:p>
            <a:r>
              <a:rPr lang="es-MX" dirty="0" smtClean="0"/>
              <a:t>FACTURA TIMBRADA</a:t>
            </a:r>
            <a:endParaRPr lang="es-MX" dirty="0"/>
          </a:p>
        </p:txBody>
      </p:sp>
    </p:spTree>
    <p:extLst>
      <p:ext uri="{BB962C8B-B14F-4D97-AF65-F5344CB8AC3E}">
        <p14:creationId xmlns:p14="http://schemas.microsoft.com/office/powerpoint/2010/main" val="8693856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2100" y="829826"/>
            <a:ext cx="5588000" cy="5342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4953000" y="266700"/>
            <a:ext cx="2323778" cy="369332"/>
          </a:xfrm>
          <a:prstGeom prst="rect">
            <a:avLst/>
          </a:prstGeom>
          <a:noFill/>
        </p:spPr>
        <p:txBody>
          <a:bodyPr wrap="none" rtlCol="0">
            <a:spAutoFit/>
          </a:bodyPr>
          <a:lstStyle/>
          <a:p>
            <a:r>
              <a:rPr lang="es-MX" dirty="0" smtClean="0"/>
              <a:t>EJEMPLO DE FACTURA </a:t>
            </a:r>
            <a:endParaRPr lang="es-MX" dirty="0"/>
          </a:p>
        </p:txBody>
      </p:sp>
    </p:spTree>
    <p:extLst>
      <p:ext uri="{BB962C8B-B14F-4D97-AF65-F5344CB8AC3E}">
        <p14:creationId xmlns:p14="http://schemas.microsoft.com/office/powerpoint/2010/main" val="18990972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F8F49B9D-AD56-F74C-B922-662F354B9092}"/>
              </a:ext>
            </a:extLst>
          </p:cNvPr>
          <p:cNvSpPr txBox="1"/>
          <p:nvPr/>
        </p:nvSpPr>
        <p:spPr>
          <a:xfrm>
            <a:off x="3354637" y="2235368"/>
            <a:ext cx="4278305" cy="1938992"/>
          </a:xfrm>
          <a:prstGeom prst="rect">
            <a:avLst/>
          </a:prstGeom>
          <a:noFill/>
        </p:spPr>
        <p:txBody>
          <a:bodyPr wrap="square" rtlCol="0">
            <a:spAutoFit/>
          </a:bodyPr>
          <a:lstStyle/>
          <a:p>
            <a:pPr algn="ctr"/>
            <a:r>
              <a:rPr lang="es-MX" sz="6000" dirty="0">
                <a:solidFill>
                  <a:schemeClr val="accent1">
                    <a:lumMod val="75000"/>
                  </a:schemeClr>
                </a:solidFill>
                <a:latin typeface="Titillium Web" pitchFamily="2" charset="77"/>
              </a:rPr>
              <a:t>Facturación Global</a:t>
            </a:r>
          </a:p>
        </p:txBody>
      </p:sp>
    </p:spTree>
    <p:extLst>
      <p:ext uri="{BB962C8B-B14F-4D97-AF65-F5344CB8AC3E}">
        <p14:creationId xmlns:p14="http://schemas.microsoft.com/office/powerpoint/2010/main" val="3895370528"/>
      </p:ext>
    </p:extLst>
  </p:cSld>
  <p:clrMapOvr>
    <a:masterClrMapping/>
  </p:clrMapOvr>
  <p:transition spd="slow">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F49D4E0-562B-4A0E-9108-7D01E2D32756}"/>
              </a:ext>
            </a:extLst>
          </p:cNvPr>
          <p:cNvSpPr>
            <a:spLocks noGrp="1"/>
          </p:cNvSpPr>
          <p:nvPr>
            <p:ph type="title" idx="4294967295"/>
          </p:nvPr>
        </p:nvSpPr>
        <p:spPr>
          <a:xfrm>
            <a:off x="0" y="479425"/>
            <a:ext cx="5811838" cy="869950"/>
          </a:xfrm>
          <a:prstGeom prst="rect">
            <a:avLst/>
          </a:prstGeom>
        </p:spPr>
        <p:txBody>
          <a:bodyPr/>
          <a:lstStyle/>
          <a:p>
            <a:r>
              <a:rPr lang="es-MX" dirty="0"/>
              <a:t>Facturación Global</a:t>
            </a:r>
          </a:p>
        </p:txBody>
      </p:sp>
      <p:sp>
        <p:nvSpPr>
          <p:cNvPr id="4" name="CuadroTexto 3">
            <a:extLst>
              <a:ext uri="{FF2B5EF4-FFF2-40B4-BE49-F238E27FC236}">
                <a16:creationId xmlns="" xmlns:a16="http://schemas.microsoft.com/office/drawing/2014/main" id="{41F139C1-79D0-414F-B772-5FFB3B3EAE93}"/>
              </a:ext>
            </a:extLst>
          </p:cNvPr>
          <p:cNvSpPr txBox="1"/>
          <p:nvPr/>
        </p:nvSpPr>
        <p:spPr>
          <a:xfrm>
            <a:off x="1146699" y="2042695"/>
            <a:ext cx="9898602" cy="1200329"/>
          </a:xfrm>
          <a:prstGeom prst="rect">
            <a:avLst/>
          </a:prstGeom>
          <a:noFill/>
        </p:spPr>
        <p:txBody>
          <a:bodyPr wrap="square">
            <a:spAutoFit/>
          </a:bodyPr>
          <a:lstStyle/>
          <a:p>
            <a:r>
              <a:rPr lang="es-MX" b="0" i="0" dirty="0">
                <a:solidFill>
                  <a:srgbClr val="7C878E"/>
                </a:solidFill>
                <a:effectLst/>
                <a:latin typeface="Arial" panose="020B0604020202020204" pitchFamily="34" charset="0"/>
              </a:rPr>
              <a:t>Para los efectos del CFDI donde consten las operaciones realizadas con el público en general, los contribuyentes podrán remitir al </a:t>
            </a:r>
            <a:r>
              <a:rPr lang="es-MX" b="1" i="0" dirty="0">
                <a:solidFill>
                  <a:srgbClr val="7C878E"/>
                </a:solidFill>
                <a:effectLst/>
                <a:latin typeface="Arial" panose="020B0604020202020204" pitchFamily="34" charset="0"/>
              </a:rPr>
              <a:t>SAT</a:t>
            </a:r>
            <a:r>
              <a:rPr lang="es-MX" b="0" i="0" dirty="0">
                <a:solidFill>
                  <a:srgbClr val="7C878E"/>
                </a:solidFill>
                <a:effectLst/>
                <a:latin typeface="Arial" panose="020B0604020202020204" pitchFamily="34" charset="0"/>
              </a:rPr>
              <a:t> o al proveedor de certificación de CFDI, según sea el caso, el CFDI a más tardar dentro de las </a:t>
            </a:r>
            <a:r>
              <a:rPr lang="es-MX" b="1" i="0" dirty="0">
                <a:solidFill>
                  <a:srgbClr val="7C878E"/>
                </a:solidFill>
                <a:effectLst/>
                <a:latin typeface="Arial" panose="020B0604020202020204" pitchFamily="34" charset="0"/>
              </a:rPr>
              <a:t>72 horas siguientes</a:t>
            </a:r>
            <a:r>
              <a:rPr lang="es-MX" b="0" i="0" dirty="0">
                <a:solidFill>
                  <a:srgbClr val="7C878E"/>
                </a:solidFill>
                <a:effectLst/>
                <a:latin typeface="Arial" panose="020B0604020202020204" pitchFamily="34" charset="0"/>
              </a:rPr>
              <a:t> al cierre de las operaciones realizadas de manera diaria, semanal, mensual o bimestral.</a:t>
            </a:r>
            <a:endParaRPr lang="es-MX" dirty="0"/>
          </a:p>
        </p:txBody>
      </p:sp>
      <p:sp>
        <p:nvSpPr>
          <p:cNvPr id="6" name="CuadroTexto 5">
            <a:extLst>
              <a:ext uri="{FF2B5EF4-FFF2-40B4-BE49-F238E27FC236}">
                <a16:creationId xmlns="" xmlns:a16="http://schemas.microsoft.com/office/drawing/2014/main" id="{897F8CD0-D339-4D04-9A8F-C160558E6279}"/>
              </a:ext>
            </a:extLst>
          </p:cNvPr>
          <p:cNvSpPr txBox="1"/>
          <p:nvPr/>
        </p:nvSpPr>
        <p:spPr>
          <a:xfrm>
            <a:off x="1802166" y="4189339"/>
            <a:ext cx="8194089" cy="923330"/>
          </a:xfrm>
          <a:prstGeom prst="rect">
            <a:avLst/>
          </a:prstGeom>
          <a:noFill/>
        </p:spPr>
        <p:txBody>
          <a:bodyPr wrap="square">
            <a:spAutoFit/>
          </a:bodyPr>
          <a:lstStyle/>
          <a:p>
            <a:r>
              <a:rPr lang="es-MX" b="0" i="0" dirty="0">
                <a:solidFill>
                  <a:srgbClr val="7C878E"/>
                </a:solidFill>
                <a:effectLst/>
                <a:latin typeface="Arial" panose="020B0604020202020204" pitchFamily="34" charset="0"/>
              </a:rPr>
              <a:t>Se agregan los campos de captura: "Año", "Periodicidad" y "Meses" en la</a:t>
            </a:r>
            <a:r>
              <a:rPr lang="es-MX" b="1" i="0" dirty="0">
                <a:solidFill>
                  <a:srgbClr val="7C878E"/>
                </a:solidFill>
                <a:effectLst/>
                <a:latin typeface="Arial" panose="020B0604020202020204" pitchFamily="34" charset="0"/>
              </a:rPr>
              <a:t> Factura Global </a:t>
            </a:r>
            <a:r>
              <a:rPr lang="es-MX" b="0" i="0" dirty="0">
                <a:solidFill>
                  <a:srgbClr val="7C878E"/>
                </a:solidFill>
                <a:effectLst/>
                <a:latin typeface="Arial" panose="020B0604020202020204" pitchFamily="34" charset="0"/>
              </a:rPr>
              <a:t>para poder cumplir con las disposiciones fiscales en la nueva versión</a:t>
            </a:r>
            <a:r>
              <a:rPr lang="es-MX" b="1" i="0" dirty="0">
                <a:solidFill>
                  <a:srgbClr val="7C878E"/>
                </a:solidFill>
                <a:effectLst/>
                <a:latin typeface="Arial" panose="020B0604020202020204" pitchFamily="34" charset="0"/>
              </a:rPr>
              <a:t> 4.0</a:t>
            </a:r>
            <a:r>
              <a:rPr lang="es-MX" b="0" i="0" dirty="0">
                <a:solidFill>
                  <a:srgbClr val="7C878E"/>
                </a:solidFill>
                <a:effectLst/>
                <a:latin typeface="Arial" panose="020B0604020202020204" pitchFamily="34" charset="0"/>
              </a:rPr>
              <a:t> del </a:t>
            </a:r>
            <a:r>
              <a:rPr lang="es-MX" b="1" i="0" dirty="0">
                <a:solidFill>
                  <a:srgbClr val="7C878E"/>
                </a:solidFill>
                <a:effectLst/>
                <a:latin typeface="Arial" panose="020B0604020202020204" pitchFamily="34" charset="0"/>
              </a:rPr>
              <a:t>Anexo 20.</a:t>
            </a:r>
            <a:endParaRPr lang="es-MX" dirty="0"/>
          </a:p>
        </p:txBody>
      </p:sp>
    </p:spTree>
    <p:extLst>
      <p:ext uri="{BB962C8B-B14F-4D97-AF65-F5344CB8AC3E}">
        <p14:creationId xmlns:p14="http://schemas.microsoft.com/office/powerpoint/2010/main" val="8858786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Conceptos</a:t>
            </a:r>
          </a:p>
        </p:txBody>
      </p:sp>
      <p:graphicFrame>
        <p:nvGraphicFramePr>
          <p:cNvPr id="6" name="Diagrama 5">
            <a:extLst>
              <a:ext uri="{FF2B5EF4-FFF2-40B4-BE49-F238E27FC236}">
                <a16:creationId xmlns="" xmlns:a16="http://schemas.microsoft.com/office/drawing/2014/main" id="{55E1F68D-4836-4832-976A-97FBAE466753}"/>
              </a:ext>
            </a:extLst>
          </p:cNvPr>
          <p:cNvGraphicFramePr/>
          <p:nvPr>
            <p:extLst>
              <p:ext uri="{D42A27DB-BD31-4B8C-83A1-F6EECF244321}">
                <p14:modId xmlns:p14="http://schemas.microsoft.com/office/powerpoint/2010/main" val="455750966"/>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246127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Receptor</a:t>
            </a:r>
          </a:p>
        </p:txBody>
      </p:sp>
      <p:graphicFrame>
        <p:nvGraphicFramePr>
          <p:cNvPr id="3" name="Diagrama 2">
            <a:extLst>
              <a:ext uri="{FF2B5EF4-FFF2-40B4-BE49-F238E27FC236}">
                <a16:creationId xmlns="" xmlns:a16="http://schemas.microsoft.com/office/drawing/2014/main" id="{4544C07C-7611-4F25-964A-BDAEEE821678}"/>
              </a:ext>
            </a:extLst>
          </p:cNvPr>
          <p:cNvGraphicFramePr/>
          <p:nvPr>
            <p:extLst>
              <p:ext uri="{D42A27DB-BD31-4B8C-83A1-F6EECF244321}">
                <p14:modId xmlns:p14="http://schemas.microsoft.com/office/powerpoint/2010/main" val="2338702466"/>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42903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Documento</a:t>
            </a:r>
          </a:p>
        </p:txBody>
      </p:sp>
      <p:graphicFrame>
        <p:nvGraphicFramePr>
          <p:cNvPr id="3" name="Diagrama 2">
            <a:extLst>
              <a:ext uri="{FF2B5EF4-FFF2-40B4-BE49-F238E27FC236}">
                <a16:creationId xmlns="" xmlns:a16="http://schemas.microsoft.com/office/drawing/2014/main" id="{73E71A1C-5BD6-4CDE-A336-1C16595AABBD}"/>
              </a:ext>
            </a:extLst>
          </p:cNvPr>
          <p:cNvGraphicFramePr/>
          <p:nvPr>
            <p:extLst>
              <p:ext uri="{D42A27DB-BD31-4B8C-83A1-F6EECF244321}">
                <p14:modId xmlns:p14="http://schemas.microsoft.com/office/powerpoint/2010/main" val="1257552611"/>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7211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xmlns="" id="{733EFF8B-13A2-4FE9-BD9D-373F27A66C25}"/>
              </a:ext>
            </a:extLst>
          </p:cNvPr>
          <p:cNvGraphicFramePr/>
          <p:nvPr>
            <p:extLst>
              <p:ext uri="{D42A27DB-BD31-4B8C-83A1-F6EECF244321}">
                <p14:modId xmlns:p14="http://schemas.microsoft.com/office/powerpoint/2010/main" val="2703777174"/>
              </p:ext>
            </p:extLst>
          </p:nvPr>
        </p:nvGraphicFramePr>
        <p:xfrm>
          <a:off x="469160" y="1375669"/>
          <a:ext cx="11469949" cy="50114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8">
            <a:extLst>
              <a:ext uri="{FF2B5EF4-FFF2-40B4-BE49-F238E27FC236}">
                <a16:creationId xmlns:a16="http://schemas.microsoft.com/office/drawing/2014/main" xmlns="" id="{F8F49B9D-AD56-F74C-B922-662F354B9092}"/>
              </a:ext>
            </a:extLst>
          </p:cNvPr>
          <p:cNvSpPr txBox="1"/>
          <p:nvPr/>
        </p:nvSpPr>
        <p:spPr>
          <a:xfrm>
            <a:off x="558798" y="376704"/>
            <a:ext cx="8267699" cy="1938992"/>
          </a:xfrm>
          <a:prstGeom prst="rect">
            <a:avLst/>
          </a:prstGeom>
          <a:noFill/>
        </p:spPr>
        <p:txBody>
          <a:bodyPr wrap="square" rtlCol="0">
            <a:spAutoFit/>
          </a:bodyPr>
          <a:lstStyle/>
          <a:p>
            <a:pPr algn="ctr"/>
            <a:r>
              <a:rPr lang="es-MX" sz="6000" dirty="0">
                <a:solidFill>
                  <a:schemeClr val="accent1">
                    <a:lumMod val="75000"/>
                  </a:schemeClr>
                </a:solidFill>
                <a:latin typeface="Titillium Web" pitchFamily="2" charset="77"/>
              </a:rPr>
              <a:t>Documentos de </a:t>
            </a:r>
            <a:r>
              <a:rPr lang="es-MX" sz="6000" dirty="0" smtClean="0">
                <a:solidFill>
                  <a:schemeClr val="accent1">
                    <a:lumMod val="75000"/>
                  </a:schemeClr>
                </a:solidFill>
                <a:latin typeface="Titillium Web" pitchFamily="2" charset="77"/>
              </a:rPr>
              <a:t>Factura</a:t>
            </a:r>
          </a:p>
          <a:p>
            <a:pPr algn="ctr"/>
            <a:r>
              <a:rPr lang="es-MX" sz="6000" dirty="0" smtClean="0">
                <a:solidFill>
                  <a:schemeClr val="accent1">
                    <a:lumMod val="75000"/>
                  </a:schemeClr>
                </a:solidFill>
                <a:latin typeface="Titillium Web" pitchFamily="2" charset="77"/>
              </a:rPr>
              <a:t>Proceso configuración </a:t>
            </a:r>
            <a:endParaRPr lang="es-MX" sz="6000" dirty="0">
              <a:solidFill>
                <a:schemeClr val="accent1">
                  <a:lumMod val="75000"/>
                </a:schemeClr>
              </a:solidFill>
              <a:latin typeface="Titillium Web" pitchFamily="2" charset="77"/>
            </a:endParaRPr>
          </a:p>
        </p:txBody>
      </p:sp>
    </p:spTree>
    <p:extLst>
      <p:ext uri="{BB962C8B-B14F-4D97-AF65-F5344CB8AC3E}">
        <p14:creationId xmlns:p14="http://schemas.microsoft.com/office/powerpoint/2010/main" val="316939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9282C943-996E-44BF-98AA-434A36D916FF}"/>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06DC78CF-725E-48AF-B7CD-829E466D26B1}"/>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graphicEl>
                                              <a:dgm id="{60AFD9BE-1FF4-43A7-AE3D-52834D73403F}"/>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graphicEl>
                                              <a:dgm id="{DD6D8B7E-39FD-4F4C-877F-9B80AC94B896}"/>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graphicEl>
                                              <a:dgm id="{9BA2341E-E009-4244-8DEA-32641825E11A}"/>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graphicEl>
                                              <a:dgm id="{AFAF8447-1E17-4230-8795-F0992AD72D80}"/>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graphicEl>
                                              <a:dgm id="{EF9267BB-D014-452E-BC54-42AE02C98FAA}"/>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graphicEl>
                                              <a:dgm id="{5379703C-0FB6-4723-A5FB-074E5DA69826}"/>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graphicEl>
                                              <a:dgm id="{0BFEA985-CAE3-4645-A432-F165AB2B1A87}"/>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graphicEl>
                                              <a:dgm id="{D606E107-B7B5-4AF3-8D56-44652B88CAFB}"/>
                                            </p:graphic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graphicEl>
                                              <a:dgm id="{409170B2-52A6-48F8-8882-EC37EAD9CDAE}"/>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graphicEl>
                                              <a:dgm id="{5B4320A8-7EE9-4506-A54A-6B7154E30835}"/>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graphicEl>
                                              <a:dgm id="{DCD44F83-A1FF-4777-9DCE-B449E2FF859F}"/>
                                            </p:graphic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graphicEl>
                                              <a:dgm id="{F8FBB77E-1BFF-492F-8B45-1086C632BF59}"/>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graphicEl>
                                              <a:dgm id="{28E51766-AE46-4F0F-B501-96F2462FA2DE}"/>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8A9167A-2DD4-4407-A629-C24CAC83FC98}"/>
              </a:ext>
            </a:extLst>
          </p:cNvPr>
          <p:cNvSpPr>
            <a:spLocks noGrp="1"/>
          </p:cNvSpPr>
          <p:nvPr>
            <p:ph type="title" idx="4294967295"/>
          </p:nvPr>
        </p:nvSpPr>
        <p:spPr>
          <a:xfrm>
            <a:off x="0" y="479425"/>
            <a:ext cx="5811838" cy="869950"/>
          </a:xfrm>
          <a:prstGeom prst="rect">
            <a:avLst/>
          </a:prstGeom>
        </p:spPr>
        <p:txBody>
          <a:bodyPr/>
          <a:lstStyle/>
          <a:p>
            <a:r>
              <a:rPr lang="es-MX" dirty="0"/>
              <a:t>Documento</a:t>
            </a:r>
          </a:p>
        </p:txBody>
      </p:sp>
      <p:graphicFrame>
        <p:nvGraphicFramePr>
          <p:cNvPr id="3" name="Diagrama 2">
            <a:extLst>
              <a:ext uri="{FF2B5EF4-FFF2-40B4-BE49-F238E27FC236}">
                <a16:creationId xmlns="" xmlns:a16="http://schemas.microsoft.com/office/drawing/2014/main" id="{73E71A1C-5BD6-4CDE-A336-1C16595AABBD}"/>
              </a:ext>
            </a:extLst>
          </p:cNvPr>
          <p:cNvGraphicFramePr/>
          <p:nvPr>
            <p:extLst>
              <p:ext uri="{D42A27DB-BD31-4B8C-83A1-F6EECF244321}">
                <p14:modId xmlns:p14="http://schemas.microsoft.com/office/powerpoint/2010/main" val="4258653805"/>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37559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F49D4E0-562B-4A0E-9108-7D01E2D32756}"/>
              </a:ext>
            </a:extLst>
          </p:cNvPr>
          <p:cNvSpPr>
            <a:spLocks noGrp="1"/>
          </p:cNvSpPr>
          <p:nvPr>
            <p:ph type="title" idx="4294967295"/>
          </p:nvPr>
        </p:nvSpPr>
        <p:spPr>
          <a:xfrm>
            <a:off x="0" y="479425"/>
            <a:ext cx="5811838" cy="869950"/>
          </a:xfrm>
          <a:prstGeom prst="rect">
            <a:avLst/>
          </a:prstGeom>
        </p:spPr>
        <p:txBody>
          <a:bodyPr/>
          <a:lstStyle/>
          <a:p>
            <a:r>
              <a:rPr lang="es-MX" dirty="0"/>
              <a:t>Facturación Global</a:t>
            </a:r>
          </a:p>
        </p:txBody>
      </p:sp>
      <p:sp>
        <p:nvSpPr>
          <p:cNvPr id="4" name="CuadroTexto 3">
            <a:extLst>
              <a:ext uri="{FF2B5EF4-FFF2-40B4-BE49-F238E27FC236}">
                <a16:creationId xmlns="" xmlns:a16="http://schemas.microsoft.com/office/drawing/2014/main" id="{41F139C1-79D0-414F-B772-5FFB3B3EAE93}"/>
              </a:ext>
            </a:extLst>
          </p:cNvPr>
          <p:cNvSpPr txBox="1"/>
          <p:nvPr/>
        </p:nvSpPr>
        <p:spPr>
          <a:xfrm>
            <a:off x="1146699" y="2042695"/>
            <a:ext cx="9898602" cy="923330"/>
          </a:xfrm>
          <a:prstGeom prst="rect">
            <a:avLst/>
          </a:prstGeom>
          <a:noFill/>
        </p:spPr>
        <p:txBody>
          <a:bodyPr wrap="square">
            <a:spAutoFit/>
          </a:bodyPr>
          <a:lstStyle/>
          <a:p>
            <a:r>
              <a:rPr lang="es-MX" b="0" i="0" dirty="0">
                <a:solidFill>
                  <a:srgbClr val="7C878E"/>
                </a:solidFill>
                <a:effectLst/>
                <a:latin typeface="Arial" panose="020B0604020202020204" pitchFamily="34" charset="0"/>
              </a:rPr>
              <a:t>En caso de contar con un documento con RFC </a:t>
            </a:r>
            <a:r>
              <a:rPr lang="es-MX" b="1" i="0" dirty="0">
                <a:solidFill>
                  <a:srgbClr val="7C878E"/>
                </a:solidFill>
                <a:effectLst/>
                <a:latin typeface="Arial" panose="020B0604020202020204" pitchFamily="34" charset="0"/>
              </a:rPr>
              <a:t>XAXX010101000</a:t>
            </a:r>
            <a:r>
              <a:rPr lang="es-MX" b="0" i="0" dirty="0">
                <a:solidFill>
                  <a:srgbClr val="7C878E"/>
                </a:solidFill>
                <a:effectLst/>
                <a:latin typeface="Arial" panose="020B0604020202020204" pitchFamily="34" charset="0"/>
              </a:rPr>
              <a:t> pero donde la razón social del cliente sea </a:t>
            </a:r>
            <a:r>
              <a:rPr lang="es-MX" b="1" i="0" dirty="0">
                <a:solidFill>
                  <a:srgbClr val="7C878E"/>
                </a:solidFill>
                <a:effectLst/>
                <a:latin typeface="Arial" panose="020B0604020202020204" pitchFamily="34" charset="0"/>
              </a:rPr>
              <a:t>diferente</a:t>
            </a:r>
            <a:r>
              <a:rPr lang="es-MX" b="0" i="0" dirty="0">
                <a:solidFill>
                  <a:srgbClr val="7C878E"/>
                </a:solidFill>
                <a:effectLst/>
                <a:latin typeface="Arial" panose="020B0604020202020204" pitchFamily="34" charset="0"/>
              </a:rPr>
              <a:t> a </a:t>
            </a:r>
            <a:r>
              <a:rPr lang="es-MX" b="1" i="0" dirty="0">
                <a:solidFill>
                  <a:srgbClr val="7C878E"/>
                </a:solidFill>
                <a:effectLst/>
                <a:latin typeface="Arial" panose="020B0604020202020204" pitchFamily="34" charset="0"/>
              </a:rPr>
              <a:t>PUBLICO EN GENERAL</a:t>
            </a:r>
            <a:r>
              <a:rPr lang="es-MX" b="0" i="0" dirty="0">
                <a:solidFill>
                  <a:srgbClr val="7C878E"/>
                </a:solidFill>
                <a:effectLst/>
                <a:latin typeface="Arial" panose="020B0604020202020204" pitchFamily="34" charset="0"/>
              </a:rPr>
              <a:t> el documento no es considerado como factura global.  </a:t>
            </a:r>
            <a:endParaRPr lang="es-MX" dirty="0"/>
          </a:p>
        </p:txBody>
      </p:sp>
    </p:spTree>
    <p:extLst>
      <p:ext uri="{BB962C8B-B14F-4D97-AF65-F5344CB8AC3E}">
        <p14:creationId xmlns:p14="http://schemas.microsoft.com/office/powerpoint/2010/main" val="41674994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9063" y="711200"/>
            <a:ext cx="5761037" cy="5245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3949700" y="2755900"/>
            <a:ext cx="1168400" cy="17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dirty="0" smtClean="0">
                <a:solidFill>
                  <a:schemeClr val="tx1"/>
                </a:solidFill>
              </a:rPr>
              <a:t>XAXX010101000</a:t>
            </a:r>
            <a:endParaRPr lang="es-MX" sz="1100" dirty="0">
              <a:solidFill>
                <a:schemeClr val="tx1"/>
              </a:solidFill>
            </a:endParaRPr>
          </a:p>
        </p:txBody>
      </p:sp>
      <p:sp>
        <p:nvSpPr>
          <p:cNvPr id="3" name="2 Rectángulo"/>
          <p:cNvSpPr/>
          <p:nvPr/>
        </p:nvSpPr>
        <p:spPr>
          <a:xfrm>
            <a:off x="3365500" y="2057400"/>
            <a:ext cx="3035300" cy="2667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PUBLICO EN GENERAL</a:t>
            </a:r>
            <a:endParaRPr lang="es-MX" dirty="0">
              <a:solidFill>
                <a:schemeClr val="tx1"/>
              </a:solidFill>
            </a:endParaRPr>
          </a:p>
        </p:txBody>
      </p:sp>
    </p:spTree>
    <p:extLst>
      <p:ext uri="{BB962C8B-B14F-4D97-AF65-F5344CB8AC3E}">
        <p14:creationId xmlns:p14="http://schemas.microsoft.com/office/powerpoint/2010/main" val="6945457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488" y="1420703"/>
            <a:ext cx="6196012" cy="4401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de flecha"/>
          <p:cNvCxnSpPr/>
          <p:nvPr/>
        </p:nvCxnSpPr>
        <p:spPr>
          <a:xfrm flipV="1">
            <a:off x="6197600" y="1714500"/>
            <a:ext cx="3441700" cy="15113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3 CuadroTexto"/>
          <p:cNvSpPr txBox="1"/>
          <p:nvPr/>
        </p:nvSpPr>
        <p:spPr>
          <a:xfrm>
            <a:off x="9169400" y="1420703"/>
            <a:ext cx="2918556" cy="369332"/>
          </a:xfrm>
          <a:prstGeom prst="rect">
            <a:avLst/>
          </a:prstGeom>
          <a:noFill/>
        </p:spPr>
        <p:txBody>
          <a:bodyPr wrap="none" rtlCol="0">
            <a:spAutoFit/>
          </a:bodyPr>
          <a:lstStyle/>
          <a:p>
            <a:r>
              <a:rPr lang="es-MX" dirty="0" smtClean="0"/>
              <a:t>CODIGO POSTAL DEL EMISOR</a:t>
            </a:r>
            <a:endParaRPr lang="es-MX" dirty="0"/>
          </a:p>
        </p:txBody>
      </p:sp>
      <p:sp>
        <p:nvSpPr>
          <p:cNvPr id="5" name="4 Rectángulo"/>
          <p:cNvSpPr/>
          <p:nvPr/>
        </p:nvSpPr>
        <p:spPr>
          <a:xfrm>
            <a:off x="5854700" y="3225800"/>
            <a:ext cx="1092200" cy="279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smtClean="0">
                <a:solidFill>
                  <a:schemeClr val="tx1"/>
                </a:solidFill>
              </a:rPr>
              <a:t>78394</a:t>
            </a:r>
            <a:endParaRPr lang="es-MX" dirty="0">
              <a:solidFill>
                <a:schemeClr val="tx1"/>
              </a:solidFill>
            </a:endParaRPr>
          </a:p>
        </p:txBody>
      </p:sp>
    </p:spTree>
    <p:extLst>
      <p:ext uri="{BB962C8B-B14F-4D97-AF65-F5344CB8AC3E}">
        <p14:creationId xmlns:p14="http://schemas.microsoft.com/office/powerpoint/2010/main" val="22540099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9974" y="912869"/>
            <a:ext cx="4238625" cy="50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de flecha"/>
          <p:cNvCxnSpPr/>
          <p:nvPr/>
        </p:nvCxnSpPr>
        <p:spPr>
          <a:xfrm flipV="1">
            <a:off x="5232400" y="2006600"/>
            <a:ext cx="3327400" cy="31623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4 Conector recto de flecha"/>
          <p:cNvCxnSpPr/>
          <p:nvPr/>
        </p:nvCxnSpPr>
        <p:spPr>
          <a:xfrm flipV="1">
            <a:off x="4838700" y="3238500"/>
            <a:ext cx="4051300" cy="24670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5 CuadroTexto"/>
          <p:cNvSpPr txBox="1"/>
          <p:nvPr/>
        </p:nvSpPr>
        <p:spPr>
          <a:xfrm>
            <a:off x="8559800" y="1708834"/>
            <a:ext cx="2413033" cy="923330"/>
          </a:xfrm>
          <a:prstGeom prst="rect">
            <a:avLst/>
          </a:prstGeom>
          <a:noFill/>
        </p:spPr>
        <p:txBody>
          <a:bodyPr wrap="none" rtlCol="0">
            <a:spAutoFit/>
          </a:bodyPr>
          <a:lstStyle/>
          <a:p>
            <a:r>
              <a:rPr lang="es-MX" dirty="0" smtClean="0"/>
              <a:t>Régimen fiscal </a:t>
            </a:r>
          </a:p>
          <a:p>
            <a:r>
              <a:rPr lang="es-MX" dirty="0" smtClean="0"/>
              <a:t>616</a:t>
            </a:r>
          </a:p>
          <a:p>
            <a:r>
              <a:rPr lang="es-MX" dirty="0" smtClean="0"/>
              <a:t>Sin obligaciones fiscales</a:t>
            </a:r>
            <a:endParaRPr lang="es-MX" dirty="0"/>
          </a:p>
        </p:txBody>
      </p:sp>
      <p:sp>
        <p:nvSpPr>
          <p:cNvPr id="7" name="6 CuadroTexto"/>
          <p:cNvSpPr txBox="1"/>
          <p:nvPr/>
        </p:nvSpPr>
        <p:spPr>
          <a:xfrm>
            <a:off x="8890000" y="2628900"/>
            <a:ext cx="1926361" cy="923330"/>
          </a:xfrm>
          <a:prstGeom prst="rect">
            <a:avLst/>
          </a:prstGeom>
          <a:noFill/>
        </p:spPr>
        <p:txBody>
          <a:bodyPr wrap="none" rtlCol="0">
            <a:spAutoFit/>
          </a:bodyPr>
          <a:lstStyle/>
          <a:p>
            <a:r>
              <a:rPr lang="es-MX" dirty="0" smtClean="0"/>
              <a:t>Uso de cfdi </a:t>
            </a:r>
          </a:p>
          <a:p>
            <a:r>
              <a:rPr lang="es-MX" dirty="0" smtClean="0"/>
              <a:t>S01</a:t>
            </a:r>
          </a:p>
          <a:p>
            <a:r>
              <a:rPr lang="es-MX" dirty="0" smtClean="0"/>
              <a:t>Sin efectos fiscales</a:t>
            </a:r>
            <a:endParaRPr lang="es-MX" dirty="0"/>
          </a:p>
        </p:txBody>
      </p:sp>
      <p:cxnSp>
        <p:nvCxnSpPr>
          <p:cNvPr id="12" name="11 Conector recto de flecha"/>
          <p:cNvCxnSpPr/>
          <p:nvPr/>
        </p:nvCxnSpPr>
        <p:spPr>
          <a:xfrm flipH="1" flipV="1">
            <a:off x="2159000" y="2170499"/>
            <a:ext cx="2679700" cy="270063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12 CuadroTexto"/>
          <p:cNvSpPr txBox="1"/>
          <p:nvPr/>
        </p:nvSpPr>
        <p:spPr>
          <a:xfrm>
            <a:off x="596900" y="1612900"/>
            <a:ext cx="1830629" cy="1754326"/>
          </a:xfrm>
          <a:prstGeom prst="rect">
            <a:avLst/>
          </a:prstGeom>
          <a:noFill/>
        </p:spPr>
        <p:txBody>
          <a:bodyPr wrap="none" rtlCol="0">
            <a:spAutoFit/>
          </a:bodyPr>
          <a:lstStyle/>
          <a:p>
            <a:r>
              <a:rPr lang="es-MX" dirty="0" smtClean="0"/>
              <a:t>Forma de pago </a:t>
            </a:r>
          </a:p>
          <a:p>
            <a:r>
              <a:rPr lang="es-MX" dirty="0" smtClean="0"/>
              <a:t>La cantidad que </a:t>
            </a:r>
          </a:p>
          <a:p>
            <a:r>
              <a:rPr lang="es-MX" dirty="0" smtClean="0"/>
              <a:t>sea mayor </a:t>
            </a:r>
          </a:p>
          <a:p>
            <a:r>
              <a:rPr lang="es-MX" dirty="0" smtClean="0"/>
              <a:t>Cheque</a:t>
            </a:r>
          </a:p>
          <a:p>
            <a:r>
              <a:rPr lang="es-MX" dirty="0" smtClean="0"/>
              <a:t>Efectivo </a:t>
            </a:r>
          </a:p>
          <a:p>
            <a:r>
              <a:rPr lang="es-MX" dirty="0" smtClean="0"/>
              <a:t>Transferencia etc.</a:t>
            </a:r>
            <a:endParaRPr lang="es-MX" dirty="0"/>
          </a:p>
        </p:txBody>
      </p:sp>
    </p:spTree>
    <p:extLst>
      <p:ext uri="{BB962C8B-B14F-4D97-AF65-F5344CB8AC3E}">
        <p14:creationId xmlns:p14="http://schemas.microsoft.com/office/powerpoint/2010/main" val="21817875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0950" y="1414463"/>
            <a:ext cx="4610100" cy="402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1041400" y="444500"/>
            <a:ext cx="5193217" cy="615553"/>
          </a:xfrm>
          <a:prstGeom prst="rect">
            <a:avLst/>
          </a:prstGeom>
          <a:noFill/>
        </p:spPr>
        <p:txBody>
          <a:bodyPr wrap="none" rtlCol="0">
            <a:spAutoFit/>
          </a:bodyPr>
          <a:lstStyle/>
          <a:p>
            <a:r>
              <a:rPr lang="es-MX" dirty="0" smtClean="0"/>
              <a:t>Buscamos el formato para cargar las facturas globales</a:t>
            </a:r>
          </a:p>
          <a:p>
            <a:r>
              <a:rPr lang="es-MX" sz="1600" dirty="0" smtClean="0"/>
              <a:t>C</a:t>
            </a:r>
            <a:r>
              <a:rPr lang="es-MX" sz="1600" dirty="0"/>
              <a:t>:\Compacw\Empresas\Reportes\Facturacion</a:t>
            </a:r>
            <a:endParaRPr lang="es-MX" dirty="0"/>
          </a:p>
        </p:txBody>
      </p:sp>
      <p:cxnSp>
        <p:nvCxnSpPr>
          <p:cNvPr id="4" name="3 Conector recto de flecha"/>
          <p:cNvCxnSpPr/>
          <p:nvPr/>
        </p:nvCxnSpPr>
        <p:spPr>
          <a:xfrm flipV="1">
            <a:off x="8064500" y="2730500"/>
            <a:ext cx="1308100" cy="18923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8877300" y="2146300"/>
            <a:ext cx="2780505" cy="369332"/>
          </a:xfrm>
          <a:prstGeom prst="rect">
            <a:avLst/>
          </a:prstGeom>
          <a:noFill/>
        </p:spPr>
        <p:txBody>
          <a:bodyPr wrap="none" rtlCol="0">
            <a:spAutoFit/>
          </a:bodyPr>
          <a:lstStyle/>
          <a:p>
            <a:r>
              <a:rPr lang="es-MX" dirty="0" err="1" smtClean="0"/>
              <a:t>Contpaqifacturanotasventa</a:t>
            </a:r>
            <a:endParaRPr lang="es-MX" dirty="0"/>
          </a:p>
        </p:txBody>
      </p:sp>
    </p:spTree>
    <p:extLst>
      <p:ext uri="{BB962C8B-B14F-4D97-AF65-F5344CB8AC3E}">
        <p14:creationId xmlns:p14="http://schemas.microsoft.com/office/powerpoint/2010/main" val="27515797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638" y="1419225"/>
            <a:ext cx="7858125"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1925638" y="393700"/>
            <a:ext cx="5786969" cy="369332"/>
          </a:xfrm>
          <a:prstGeom prst="rect">
            <a:avLst/>
          </a:prstGeom>
          <a:noFill/>
        </p:spPr>
        <p:txBody>
          <a:bodyPr wrap="none" rtlCol="0">
            <a:spAutoFit/>
          </a:bodyPr>
          <a:lstStyle/>
          <a:p>
            <a:r>
              <a:rPr lang="es-MX" dirty="0" smtClean="0"/>
              <a:t>Este es el modelo de Excel y hay que seleccionar la empresa</a:t>
            </a:r>
            <a:endParaRPr lang="es-MX" dirty="0"/>
          </a:p>
        </p:txBody>
      </p:sp>
      <p:cxnSp>
        <p:nvCxnSpPr>
          <p:cNvPr id="4" name="3 Conector recto de flecha"/>
          <p:cNvCxnSpPr/>
          <p:nvPr/>
        </p:nvCxnSpPr>
        <p:spPr>
          <a:xfrm flipH="1" flipV="1">
            <a:off x="1422400" y="1193800"/>
            <a:ext cx="1206500" cy="180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 name="4 CuadroTexto"/>
          <p:cNvSpPr txBox="1"/>
          <p:nvPr/>
        </p:nvSpPr>
        <p:spPr>
          <a:xfrm>
            <a:off x="643445" y="837168"/>
            <a:ext cx="2383409" cy="369332"/>
          </a:xfrm>
          <a:prstGeom prst="rect">
            <a:avLst/>
          </a:prstGeom>
          <a:noFill/>
        </p:spPr>
        <p:txBody>
          <a:bodyPr wrap="none" rtlCol="0">
            <a:spAutoFit/>
          </a:bodyPr>
          <a:lstStyle/>
          <a:p>
            <a:r>
              <a:rPr lang="es-MX" dirty="0" smtClean="0"/>
              <a:t>Botón para seleccionar </a:t>
            </a:r>
            <a:endParaRPr lang="es-MX" dirty="0"/>
          </a:p>
        </p:txBody>
      </p:sp>
    </p:spTree>
    <p:extLst>
      <p:ext uri="{BB962C8B-B14F-4D97-AF65-F5344CB8AC3E}">
        <p14:creationId xmlns:p14="http://schemas.microsoft.com/office/powerpoint/2010/main" val="31421951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013" y="1871663"/>
            <a:ext cx="7877175" cy="372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2146300" y="558800"/>
            <a:ext cx="6392584" cy="646331"/>
          </a:xfrm>
          <a:prstGeom prst="rect">
            <a:avLst/>
          </a:prstGeom>
          <a:noFill/>
        </p:spPr>
        <p:txBody>
          <a:bodyPr wrap="none" rtlCol="0">
            <a:spAutoFit/>
          </a:bodyPr>
          <a:lstStyle/>
          <a:p>
            <a:r>
              <a:rPr lang="es-MX" dirty="0" smtClean="0"/>
              <a:t>Dentro de la hoja seleccionamos el concepto que tengamos como </a:t>
            </a:r>
          </a:p>
          <a:p>
            <a:r>
              <a:rPr lang="es-MX" dirty="0" smtClean="0"/>
              <a:t>Factura Global </a:t>
            </a:r>
            <a:endParaRPr lang="es-MX" dirty="0"/>
          </a:p>
        </p:txBody>
      </p:sp>
      <p:cxnSp>
        <p:nvCxnSpPr>
          <p:cNvPr id="4" name="3 Conector recto de flecha"/>
          <p:cNvCxnSpPr/>
          <p:nvPr/>
        </p:nvCxnSpPr>
        <p:spPr>
          <a:xfrm>
            <a:off x="3937000" y="3314700"/>
            <a:ext cx="3009900" cy="1828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flipV="1">
            <a:off x="3162300" y="990600"/>
            <a:ext cx="1206500" cy="23241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6 CuadroTexto"/>
          <p:cNvSpPr txBox="1"/>
          <p:nvPr/>
        </p:nvSpPr>
        <p:spPr>
          <a:xfrm>
            <a:off x="6197600" y="1295400"/>
            <a:ext cx="695062" cy="369332"/>
          </a:xfrm>
          <a:prstGeom prst="rect">
            <a:avLst/>
          </a:prstGeom>
          <a:noFill/>
        </p:spPr>
        <p:txBody>
          <a:bodyPr wrap="none" rtlCol="0">
            <a:spAutoFit/>
          </a:bodyPr>
          <a:lstStyle/>
          <a:p>
            <a:r>
              <a:rPr lang="es-MX" dirty="0" smtClean="0"/>
              <a:t>fecha</a:t>
            </a:r>
            <a:endParaRPr lang="es-MX" dirty="0"/>
          </a:p>
        </p:txBody>
      </p:sp>
      <p:cxnSp>
        <p:nvCxnSpPr>
          <p:cNvPr id="9" name="8 Conector recto de flecha"/>
          <p:cNvCxnSpPr/>
          <p:nvPr/>
        </p:nvCxnSpPr>
        <p:spPr>
          <a:xfrm flipH="1">
            <a:off x="3765550" y="1664732"/>
            <a:ext cx="2559050" cy="17642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p:cNvCxnSpPr/>
          <p:nvPr/>
        </p:nvCxnSpPr>
        <p:spPr>
          <a:xfrm flipH="1" flipV="1">
            <a:off x="1130300" y="3517900"/>
            <a:ext cx="2032000" cy="2159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11 CuadroTexto"/>
          <p:cNvSpPr txBox="1"/>
          <p:nvPr/>
        </p:nvSpPr>
        <p:spPr>
          <a:xfrm>
            <a:off x="203201" y="2546866"/>
            <a:ext cx="1943100" cy="1200329"/>
          </a:xfrm>
          <a:prstGeom prst="rect">
            <a:avLst/>
          </a:prstGeom>
          <a:noFill/>
        </p:spPr>
        <p:txBody>
          <a:bodyPr wrap="square" rtlCol="0">
            <a:spAutoFit/>
          </a:bodyPr>
          <a:lstStyle/>
          <a:p>
            <a:r>
              <a:rPr lang="es-MX" dirty="0" smtClean="0"/>
              <a:t>Cliente que se haya configurado como publico en general</a:t>
            </a:r>
            <a:endParaRPr lang="es-MX" dirty="0"/>
          </a:p>
        </p:txBody>
      </p:sp>
      <p:sp>
        <p:nvSpPr>
          <p:cNvPr id="14" name="13 CuadroTexto"/>
          <p:cNvSpPr txBox="1"/>
          <p:nvPr/>
        </p:nvSpPr>
        <p:spPr>
          <a:xfrm>
            <a:off x="203201" y="4381500"/>
            <a:ext cx="901722" cy="369332"/>
          </a:xfrm>
          <a:prstGeom prst="rect">
            <a:avLst/>
          </a:prstGeom>
          <a:noFill/>
        </p:spPr>
        <p:txBody>
          <a:bodyPr wrap="none" rtlCol="0">
            <a:spAutoFit/>
          </a:bodyPr>
          <a:lstStyle/>
          <a:p>
            <a:r>
              <a:rPr lang="es-MX" dirty="0" smtClean="0"/>
              <a:t>servicio</a:t>
            </a:r>
            <a:endParaRPr lang="es-MX" dirty="0"/>
          </a:p>
        </p:txBody>
      </p:sp>
      <p:cxnSp>
        <p:nvCxnSpPr>
          <p:cNvPr id="16" name="15 Conector recto de flecha"/>
          <p:cNvCxnSpPr/>
          <p:nvPr/>
        </p:nvCxnSpPr>
        <p:spPr>
          <a:xfrm flipH="1">
            <a:off x="1130300" y="3747195"/>
            <a:ext cx="2032000" cy="63430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16 CuadroTexto"/>
          <p:cNvSpPr txBox="1"/>
          <p:nvPr/>
        </p:nvSpPr>
        <p:spPr>
          <a:xfrm>
            <a:off x="203201" y="5143500"/>
            <a:ext cx="1588961" cy="369332"/>
          </a:xfrm>
          <a:prstGeom prst="rect">
            <a:avLst/>
          </a:prstGeom>
          <a:noFill/>
        </p:spPr>
        <p:txBody>
          <a:bodyPr wrap="none" rtlCol="0">
            <a:spAutoFit/>
          </a:bodyPr>
          <a:lstStyle/>
          <a:p>
            <a:r>
              <a:rPr lang="es-MX" dirty="0" smtClean="0"/>
              <a:t>Forma de pago</a:t>
            </a:r>
            <a:endParaRPr lang="es-MX" dirty="0"/>
          </a:p>
        </p:txBody>
      </p:sp>
      <p:cxnSp>
        <p:nvCxnSpPr>
          <p:cNvPr id="19" name="18 Conector recto de flecha"/>
          <p:cNvCxnSpPr/>
          <p:nvPr/>
        </p:nvCxnSpPr>
        <p:spPr>
          <a:xfrm flipH="1">
            <a:off x="1792162" y="3924300"/>
            <a:ext cx="1649538"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0347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4963" y="1473200"/>
            <a:ext cx="8484414" cy="407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de flecha"/>
          <p:cNvCxnSpPr/>
          <p:nvPr/>
        </p:nvCxnSpPr>
        <p:spPr>
          <a:xfrm flipH="1" flipV="1">
            <a:off x="1384300" y="1207532"/>
            <a:ext cx="1038503" cy="32882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3 CuadroTexto"/>
          <p:cNvSpPr txBox="1"/>
          <p:nvPr/>
        </p:nvSpPr>
        <p:spPr>
          <a:xfrm>
            <a:off x="431800" y="838200"/>
            <a:ext cx="3709221" cy="369332"/>
          </a:xfrm>
          <a:prstGeom prst="rect">
            <a:avLst/>
          </a:prstGeom>
          <a:noFill/>
        </p:spPr>
        <p:txBody>
          <a:bodyPr wrap="none" rtlCol="0">
            <a:spAutoFit/>
          </a:bodyPr>
          <a:lstStyle/>
          <a:p>
            <a:r>
              <a:rPr lang="es-MX" dirty="0" smtClean="0"/>
              <a:t>Se captura los importes o se exportan</a:t>
            </a:r>
            <a:endParaRPr lang="es-MX" dirty="0"/>
          </a:p>
        </p:txBody>
      </p:sp>
    </p:spTree>
    <p:extLst>
      <p:ext uri="{BB962C8B-B14F-4D97-AF65-F5344CB8AC3E}">
        <p14:creationId xmlns:p14="http://schemas.microsoft.com/office/powerpoint/2010/main" val="28198559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2338" y="1360462"/>
            <a:ext cx="7523162" cy="4577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2 Conector recto de flecha"/>
          <p:cNvCxnSpPr/>
          <p:nvPr/>
        </p:nvCxnSpPr>
        <p:spPr>
          <a:xfrm flipH="1" flipV="1">
            <a:off x="5359400" y="712232"/>
            <a:ext cx="1828800" cy="22214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 name="3 CuadroTexto"/>
          <p:cNvSpPr txBox="1"/>
          <p:nvPr/>
        </p:nvSpPr>
        <p:spPr>
          <a:xfrm>
            <a:off x="2192338" y="342900"/>
            <a:ext cx="3403689" cy="369332"/>
          </a:xfrm>
          <a:prstGeom prst="rect">
            <a:avLst/>
          </a:prstGeom>
          <a:noFill/>
        </p:spPr>
        <p:txBody>
          <a:bodyPr wrap="none" rtlCol="0">
            <a:spAutoFit/>
          </a:bodyPr>
          <a:lstStyle/>
          <a:p>
            <a:r>
              <a:rPr lang="es-MX" dirty="0" smtClean="0"/>
              <a:t>Se da clic en generar documento </a:t>
            </a:r>
            <a:endParaRPr lang="es-MX" dirty="0"/>
          </a:p>
        </p:txBody>
      </p:sp>
      <p:cxnSp>
        <p:nvCxnSpPr>
          <p:cNvPr id="7" name="6 Conector recto de flecha"/>
          <p:cNvCxnSpPr/>
          <p:nvPr/>
        </p:nvCxnSpPr>
        <p:spPr>
          <a:xfrm flipH="1" flipV="1">
            <a:off x="1333500" y="2933700"/>
            <a:ext cx="1181100" cy="1422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7 CuadroTexto"/>
          <p:cNvSpPr txBox="1"/>
          <p:nvPr/>
        </p:nvSpPr>
        <p:spPr>
          <a:xfrm>
            <a:off x="266701" y="1822966"/>
            <a:ext cx="1790700" cy="1200329"/>
          </a:xfrm>
          <a:prstGeom prst="rect">
            <a:avLst/>
          </a:prstGeom>
          <a:noFill/>
        </p:spPr>
        <p:txBody>
          <a:bodyPr wrap="square" rtlCol="0">
            <a:spAutoFit/>
          </a:bodyPr>
          <a:lstStyle/>
          <a:p>
            <a:r>
              <a:rPr lang="es-MX" dirty="0" smtClean="0"/>
              <a:t>Nos envía mensaje de que se genero la factura y folio</a:t>
            </a:r>
            <a:endParaRPr lang="es-MX" dirty="0"/>
          </a:p>
        </p:txBody>
      </p:sp>
    </p:spTree>
    <p:extLst>
      <p:ext uri="{BB962C8B-B14F-4D97-AF65-F5344CB8AC3E}">
        <p14:creationId xmlns:p14="http://schemas.microsoft.com/office/powerpoint/2010/main" val="3981244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xmlns="" id="{CD8A34AE-326F-475F-BDF4-7EB1A8B6FD77}"/>
              </a:ext>
            </a:extLst>
          </p:cNvPr>
          <p:cNvGraphicFramePr/>
          <p:nvPr>
            <p:extLst>
              <p:ext uri="{D42A27DB-BD31-4B8C-83A1-F6EECF244321}">
                <p14:modId xmlns:p14="http://schemas.microsoft.com/office/powerpoint/2010/main" val="1212858573"/>
              </p:ext>
            </p:extLst>
          </p:nvPr>
        </p:nvGraphicFramePr>
        <p:xfrm>
          <a:off x="932155" y="1811046"/>
          <a:ext cx="10928412" cy="4225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ítulo 1">
            <a:extLst>
              <a:ext uri="{FF2B5EF4-FFF2-40B4-BE49-F238E27FC236}">
                <a16:creationId xmlns:a16="http://schemas.microsoft.com/office/drawing/2014/main" xmlns="" id="{98A9167A-2DD4-4407-A629-C24CAC83FC98}"/>
              </a:ext>
            </a:extLst>
          </p:cNvPr>
          <p:cNvSpPr txBox="1">
            <a:spLocks/>
          </p:cNvSpPr>
          <p:nvPr/>
        </p:nvSpPr>
        <p:spPr>
          <a:xfrm>
            <a:off x="901700" y="276225"/>
            <a:ext cx="5811838" cy="86995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MX" b="1" dirty="0" smtClean="0">
                <a:solidFill>
                  <a:schemeClr val="accent1">
                    <a:lumMod val="75000"/>
                  </a:schemeClr>
                </a:solidFill>
                <a:latin typeface="Titillium Web" pitchFamily="2" charset="77"/>
                <a:ea typeface="+mn-ea"/>
                <a:cs typeface="+mn-cs"/>
              </a:rPr>
              <a:t>Cambios en concepto</a:t>
            </a:r>
            <a:endParaRPr lang="es-MX" b="1" dirty="0">
              <a:solidFill>
                <a:schemeClr val="accent1">
                  <a:lumMod val="75000"/>
                </a:schemeClr>
              </a:solidFill>
              <a:latin typeface="Titillium Web" pitchFamily="2" charset="77"/>
              <a:ea typeface="+mn-ea"/>
              <a:cs typeface="+mn-cs"/>
            </a:endParaRPr>
          </a:p>
        </p:txBody>
      </p:sp>
    </p:spTree>
    <p:extLst>
      <p:ext uri="{BB962C8B-B14F-4D97-AF65-F5344CB8AC3E}">
        <p14:creationId xmlns:p14="http://schemas.microsoft.com/office/powerpoint/2010/main" val="271489319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190855"/>
            <a:ext cx="6540500" cy="4952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2590800" y="508000"/>
            <a:ext cx="6190028" cy="369332"/>
          </a:xfrm>
          <a:prstGeom prst="rect">
            <a:avLst/>
          </a:prstGeom>
          <a:noFill/>
        </p:spPr>
        <p:txBody>
          <a:bodyPr wrap="none" rtlCol="0">
            <a:spAutoFit/>
          </a:bodyPr>
          <a:lstStyle/>
          <a:p>
            <a:r>
              <a:rPr lang="es-MX" dirty="0" smtClean="0"/>
              <a:t>Vamos al concepto de factura Global y ahí están nuestros tickets</a:t>
            </a:r>
            <a:endParaRPr lang="es-MX" dirty="0"/>
          </a:p>
        </p:txBody>
      </p:sp>
      <p:cxnSp>
        <p:nvCxnSpPr>
          <p:cNvPr id="4" name="3 Conector recto de flecha"/>
          <p:cNvCxnSpPr/>
          <p:nvPr/>
        </p:nvCxnSpPr>
        <p:spPr>
          <a:xfrm flipH="1">
            <a:off x="6299200" y="877332"/>
            <a:ext cx="596900" cy="23611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8690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5850" y="1706392"/>
            <a:ext cx="7118350" cy="4468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2451100" y="558800"/>
            <a:ext cx="5945987" cy="646331"/>
          </a:xfrm>
          <a:prstGeom prst="rect">
            <a:avLst/>
          </a:prstGeom>
          <a:noFill/>
        </p:spPr>
        <p:txBody>
          <a:bodyPr wrap="none" rtlCol="0">
            <a:spAutoFit/>
          </a:bodyPr>
          <a:lstStyle/>
          <a:p>
            <a:r>
              <a:rPr lang="es-MX" dirty="0" smtClean="0"/>
              <a:t>Tendremos que llenar en la pestaña de información adicional </a:t>
            </a:r>
          </a:p>
          <a:p>
            <a:r>
              <a:rPr lang="es-MX" dirty="0" smtClean="0"/>
              <a:t>Año, periodicidad y meses </a:t>
            </a:r>
            <a:endParaRPr lang="es-MX" dirty="0"/>
          </a:p>
        </p:txBody>
      </p:sp>
      <p:sp>
        <p:nvSpPr>
          <p:cNvPr id="3" name="2 Abrir llave"/>
          <p:cNvSpPr/>
          <p:nvPr/>
        </p:nvSpPr>
        <p:spPr>
          <a:xfrm>
            <a:off x="6654800" y="4495800"/>
            <a:ext cx="292100" cy="800100"/>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cxnSp>
        <p:nvCxnSpPr>
          <p:cNvPr id="5" name="4 Conector recto de flecha"/>
          <p:cNvCxnSpPr>
            <a:endCxn id="3" idx="1"/>
          </p:cNvCxnSpPr>
          <p:nvPr/>
        </p:nvCxnSpPr>
        <p:spPr>
          <a:xfrm>
            <a:off x="5156200" y="1205131"/>
            <a:ext cx="1498600" cy="36907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17084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0" y="1207438"/>
            <a:ext cx="6750050" cy="5013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2413000" y="622300"/>
            <a:ext cx="2724400" cy="369332"/>
          </a:xfrm>
          <a:prstGeom prst="rect">
            <a:avLst/>
          </a:prstGeom>
          <a:noFill/>
        </p:spPr>
        <p:txBody>
          <a:bodyPr wrap="none" rtlCol="0">
            <a:spAutoFit/>
          </a:bodyPr>
          <a:lstStyle/>
          <a:p>
            <a:r>
              <a:rPr lang="es-MX" dirty="0" smtClean="0"/>
              <a:t>Timbrar y entregar a la vez </a:t>
            </a:r>
            <a:endParaRPr lang="es-MX" dirty="0"/>
          </a:p>
        </p:txBody>
      </p:sp>
    </p:spTree>
    <p:extLst>
      <p:ext uri="{BB962C8B-B14F-4D97-AF65-F5344CB8AC3E}">
        <p14:creationId xmlns:p14="http://schemas.microsoft.com/office/powerpoint/2010/main" val="36705447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3" y="738186"/>
            <a:ext cx="8181975" cy="538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8864600" y="2324100"/>
            <a:ext cx="2499467" cy="1200329"/>
          </a:xfrm>
          <a:prstGeom prst="rect">
            <a:avLst/>
          </a:prstGeom>
          <a:noFill/>
        </p:spPr>
        <p:txBody>
          <a:bodyPr wrap="none" rtlCol="0">
            <a:spAutoFit/>
          </a:bodyPr>
          <a:lstStyle/>
          <a:p>
            <a:r>
              <a:rPr lang="es-MX" dirty="0" smtClean="0"/>
              <a:t>EJEMPLO DE FACTURA</a:t>
            </a:r>
          </a:p>
          <a:p>
            <a:endParaRPr lang="es-MX" dirty="0"/>
          </a:p>
          <a:p>
            <a:endParaRPr lang="es-MX" dirty="0" smtClean="0"/>
          </a:p>
          <a:p>
            <a:r>
              <a:rPr lang="es-MX" dirty="0" smtClean="0"/>
              <a:t>VER DETALLE DE TICKETS</a:t>
            </a:r>
            <a:endParaRPr lang="es-MX" dirty="0"/>
          </a:p>
        </p:txBody>
      </p:sp>
      <p:cxnSp>
        <p:nvCxnSpPr>
          <p:cNvPr id="4" name="3 Conector recto de flecha"/>
          <p:cNvCxnSpPr/>
          <p:nvPr/>
        </p:nvCxnSpPr>
        <p:spPr>
          <a:xfrm flipH="1">
            <a:off x="6959600" y="3524429"/>
            <a:ext cx="2692400" cy="11745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flipH="1">
            <a:off x="5626100" y="3524429"/>
            <a:ext cx="4025900" cy="950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400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 xmlns:a16="http://schemas.microsoft.com/office/drawing/2014/main" id="{9CBBEE28-8F2F-4B45-92E6-AFC42236AB2F}"/>
              </a:ext>
            </a:extLst>
          </p:cNvPr>
          <p:cNvPicPr>
            <a:picLocks noChangeAspect="1"/>
          </p:cNvPicPr>
          <p:nvPr/>
        </p:nvPicPr>
        <p:blipFill>
          <a:blip r:embed="rId2"/>
          <a:stretch>
            <a:fillRect/>
          </a:stretch>
        </p:blipFill>
        <p:spPr>
          <a:xfrm>
            <a:off x="9564342" y="5600107"/>
            <a:ext cx="1892300" cy="431800"/>
          </a:xfrm>
          <a:prstGeom prst="rect">
            <a:avLst/>
          </a:prstGeom>
        </p:spPr>
      </p:pic>
      <p:sp>
        <p:nvSpPr>
          <p:cNvPr id="11" name="CuadroTexto 10">
            <a:extLst>
              <a:ext uri="{FF2B5EF4-FFF2-40B4-BE49-F238E27FC236}">
                <a16:creationId xmlns="" xmlns:a16="http://schemas.microsoft.com/office/drawing/2014/main" id="{A5E6872D-4230-0044-9E21-E15BF4295E34}"/>
              </a:ext>
            </a:extLst>
          </p:cNvPr>
          <p:cNvSpPr txBox="1"/>
          <p:nvPr/>
        </p:nvSpPr>
        <p:spPr>
          <a:xfrm>
            <a:off x="1070366" y="866716"/>
            <a:ext cx="9902434" cy="1446550"/>
          </a:xfrm>
          <a:prstGeom prst="rect">
            <a:avLst/>
          </a:prstGeom>
          <a:noFill/>
        </p:spPr>
        <p:txBody>
          <a:bodyPr wrap="square" rtlCol="0">
            <a:spAutoFit/>
          </a:bodyPr>
          <a:lstStyle/>
          <a:p>
            <a:pPr algn="ctr"/>
            <a:r>
              <a:rPr lang="es-MX" sz="4400" b="1" dirty="0">
                <a:solidFill>
                  <a:schemeClr val="accent1">
                    <a:lumMod val="75000"/>
                  </a:schemeClr>
                </a:solidFill>
                <a:latin typeface="Titillium Web" pitchFamily="2" charset="77"/>
              </a:rPr>
              <a:t>CONTPAQi® Nóminas: </a:t>
            </a:r>
            <a:r>
              <a:rPr lang="es-MX" sz="4400" b="1" dirty="0" smtClean="0">
                <a:solidFill>
                  <a:schemeClr val="accent1">
                    <a:lumMod val="75000"/>
                  </a:schemeClr>
                </a:solidFill>
                <a:latin typeface="Titillium Web" pitchFamily="2" charset="77"/>
              </a:rPr>
              <a:t>Implementando 4.0 nuevas utilerías </a:t>
            </a:r>
            <a:endParaRPr lang="es-MX" sz="4400" b="1" dirty="0">
              <a:solidFill>
                <a:schemeClr val="accent1">
                  <a:lumMod val="75000"/>
                </a:schemeClr>
              </a:solidFill>
              <a:latin typeface="Titillium Web" pitchFamily="2" charset="77"/>
            </a:endParaRPr>
          </a:p>
        </p:txBody>
      </p:sp>
      <p:pic>
        <p:nvPicPr>
          <p:cNvPr id="13" name="Imagen 12">
            <a:extLst>
              <a:ext uri="{FF2B5EF4-FFF2-40B4-BE49-F238E27FC236}">
                <a16:creationId xmlns="" xmlns:a16="http://schemas.microsoft.com/office/drawing/2014/main" id="{E276EC85-22C3-4402-81A5-E79C494F7F0E}"/>
              </a:ext>
            </a:extLst>
          </p:cNvPr>
          <p:cNvPicPr>
            <a:picLocks noChangeAspect="1"/>
          </p:cNvPicPr>
          <p:nvPr/>
        </p:nvPicPr>
        <p:blipFill>
          <a:blip r:embed="rId3"/>
          <a:stretch>
            <a:fillRect/>
          </a:stretch>
        </p:blipFill>
        <p:spPr>
          <a:xfrm>
            <a:off x="4008836" y="3976482"/>
            <a:ext cx="4025493" cy="1623625"/>
          </a:xfrm>
          <a:prstGeom prst="rect">
            <a:avLst/>
          </a:prstGeom>
        </p:spPr>
      </p:pic>
    </p:spTree>
    <p:extLst>
      <p:ext uri="{BB962C8B-B14F-4D97-AF65-F5344CB8AC3E}">
        <p14:creationId xmlns:p14="http://schemas.microsoft.com/office/powerpoint/2010/main" val="4006113850"/>
      </p:ext>
    </p:extLst>
  </p:cSld>
  <p:clrMapOvr>
    <a:masterClrMapping/>
  </p:clrMapOvr>
  <p:transition spd="slow">
    <p:push dir="u"/>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5228519" y="374607"/>
            <a:ext cx="1734962" cy="646331"/>
          </a:xfrm>
          <a:prstGeom prst="rect">
            <a:avLst/>
          </a:prstGeom>
        </p:spPr>
        <p:txBody>
          <a:bodyPr wrap="none">
            <a:spAutoFit/>
          </a:bodyPr>
          <a:lstStyle/>
          <a:p>
            <a:r>
              <a:rPr lang="es-MX" sz="3600" b="1" dirty="0">
                <a:solidFill>
                  <a:schemeClr val="bg1"/>
                </a:solidFill>
                <a:latin typeface="Titillium Web" pitchFamily="2" charset="77"/>
              </a:rPr>
              <a:t>Temario</a:t>
            </a: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855121" y="1382398"/>
            <a:ext cx="9250964" cy="3810595"/>
          </a:xfrm>
          <a:prstGeom prst="rect">
            <a:avLst/>
          </a:prstGeom>
          <a:noFill/>
        </p:spPr>
        <p:txBody>
          <a:bodyPr wrap="square" rtlCol="0">
            <a:spAutoFit/>
          </a:bodyPr>
          <a:lstStyle/>
          <a:p>
            <a:pPr marL="342900"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Reforma fiscal 2022</a:t>
            </a:r>
          </a:p>
          <a:p>
            <a:pPr marL="800100" lvl="1"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Anexo 20 versión 4.0</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F9 – Validar RFC en portal del SAT</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Validación masiva de nombre, RFC y CP de los empleados</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Herramienta: Leer CSF</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Actualización en utilería </a:t>
            </a:r>
            <a:r>
              <a:rPr lang="es-MX" sz="1700" b="1" dirty="0" err="1">
                <a:solidFill>
                  <a:schemeClr val="tx1">
                    <a:lumMod val="65000"/>
                    <a:lumOff val="35000"/>
                  </a:schemeClr>
                </a:solidFill>
                <a:latin typeface="Titillium Web" pitchFamily="2" charset="77"/>
              </a:rPr>
              <a:t>NomMayusculasAcentosSQL</a:t>
            </a:r>
            <a:endParaRPr lang="es-MX" sz="1700" b="1" dirty="0">
              <a:solidFill>
                <a:schemeClr val="tx1">
                  <a:lumMod val="65000"/>
                  <a:lumOff val="35000"/>
                </a:schemeClr>
              </a:solidFill>
              <a:latin typeface="Titillium Web" pitchFamily="2" charset="77"/>
            </a:endParaRP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Actualización en reporte Verificación en catálogos para el timbrado 1.2</a:t>
            </a:r>
          </a:p>
          <a:p>
            <a:pPr marL="800100" lvl="1"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Preparación para conexión en línea con IDSE</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Tipo de jornada / Semana reducida</a:t>
            </a:r>
          </a:p>
          <a:p>
            <a:pPr marL="1257300" lvl="2" indent="-342900">
              <a:lnSpc>
                <a:spcPct val="107000"/>
              </a:lnSpc>
              <a:spcAft>
                <a:spcPts val="800"/>
              </a:spcAft>
              <a:buFont typeface="Wingdings" panose="05000000000000000000" pitchFamily="2" charset="2"/>
              <a:buChar char="§"/>
            </a:pPr>
            <a:r>
              <a:rPr lang="es-MX" sz="1700" b="1" dirty="0">
                <a:solidFill>
                  <a:schemeClr val="tx1">
                    <a:lumMod val="65000"/>
                    <a:lumOff val="35000"/>
                  </a:schemeClr>
                </a:solidFill>
                <a:latin typeface="Titillium Web" pitchFamily="2" charset="77"/>
              </a:rPr>
              <a:t>Actualización y nuevas tablas</a:t>
            </a:r>
          </a:p>
        </p:txBody>
      </p:sp>
    </p:spTree>
    <p:custDataLst>
      <p:tags r:id="rId1"/>
    </p:custDataLst>
    <p:extLst>
      <p:ext uri="{BB962C8B-B14F-4D97-AF65-F5344CB8AC3E}">
        <p14:creationId xmlns:p14="http://schemas.microsoft.com/office/powerpoint/2010/main" val="576614950"/>
      </p:ext>
    </p:extLst>
  </p:cSld>
  <p:clrMapOvr>
    <a:masterClrMapping/>
  </p:clrMapOvr>
  <p:transition spd="slow">
    <p:push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650777"/>
            <a:ext cx="9067409"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Anexo 20 versión 4.0</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3693319"/>
          </a:xfrm>
          <a:prstGeom prst="rect">
            <a:avLst/>
          </a:prstGeom>
          <a:noFill/>
        </p:spPr>
        <p:txBody>
          <a:bodyPr wrap="square">
            <a:spAutoFit/>
          </a:bodyPr>
          <a:lstStyle/>
          <a:p>
            <a:r>
              <a:rPr lang="es-MX" dirty="0">
                <a:latin typeface="Arial" panose="020B0604020202020204" pitchFamily="34" charset="0"/>
              </a:rPr>
              <a:t>La finalidad es tener una recolección de datos de mayor calidad, contar con información uniforme y al mismo tiempo simplificar, automatizar e integrar los procesos administrativos y fiscales de los contribuyentes.</a:t>
            </a:r>
          </a:p>
          <a:p>
            <a:endParaRPr lang="es-MX" dirty="0">
              <a:latin typeface="Arial" panose="020B0604020202020204" pitchFamily="34" charset="0"/>
            </a:endParaRPr>
          </a:p>
          <a:p>
            <a:pPr algn="just" rtl="0"/>
            <a:r>
              <a:rPr lang="es-MX" dirty="0">
                <a:latin typeface="Arial" panose="020B0604020202020204" pitchFamily="34" charset="0"/>
              </a:rPr>
              <a:t>Entra en vigor el 01 de enero del 2022.</a:t>
            </a:r>
          </a:p>
          <a:p>
            <a:pPr algn="just" rtl="0"/>
            <a:r>
              <a:rPr lang="es-MX" dirty="0">
                <a:latin typeface="Arial" panose="020B0604020202020204" pitchFamily="34" charset="0"/>
              </a:rPr>
              <a:t> </a:t>
            </a:r>
          </a:p>
          <a:p>
            <a:pPr algn="just" rtl="0"/>
            <a:r>
              <a:rPr lang="es-MX" dirty="0">
                <a:latin typeface="Arial" panose="020B0604020202020204" pitchFamily="34" charset="0"/>
              </a:rPr>
              <a:t>Se tendrá un periodo de convivencia del 01 de enero del 2022 al 31 de Diciembre del 2022.</a:t>
            </a:r>
          </a:p>
          <a:p>
            <a:endParaRPr lang="es-MX" dirty="0">
              <a:latin typeface="Arial" panose="020B0604020202020204" pitchFamily="34" charset="0"/>
            </a:endParaRPr>
          </a:p>
          <a:p>
            <a:r>
              <a:rPr lang="es-MX" dirty="0">
                <a:latin typeface="Arial" panose="020B0604020202020204" pitchFamily="34" charset="0"/>
              </a:rPr>
              <a:t>Entre los principales cambios incluirá de manera obligatoria el Nombre, Domicilio fiscal y Régimen Fiscal del Emisor y del Receptor.</a:t>
            </a:r>
          </a:p>
          <a:p>
            <a:endParaRPr lang="es-MX" dirty="0">
              <a:latin typeface="Arial" panose="020B0604020202020204" pitchFamily="34" charset="0"/>
            </a:endParaRPr>
          </a:p>
          <a:p>
            <a:r>
              <a:rPr lang="es-MX" dirty="0">
                <a:latin typeface="Arial" panose="020B0604020202020204" pitchFamily="34" charset="0"/>
                <a:hlinkClick r:id="rId3"/>
              </a:rPr>
              <a:t>https://www.sat.gob.mx/consultas/43074/actualizacion-factura-electronica---reforma-fiscal-2022-</a:t>
            </a:r>
            <a:endParaRPr lang="es-MX" dirty="0">
              <a:latin typeface="Arial" panose="020B0604020202020204" pitchFamily="34" charset="0"/>
            </a:endParaRPr>
          </a:p>
          <a:p>
            <a:endParaRPr lang="es-MX" dirty="0">
              <a:latin typeface="Arial" panose="020B0604020202020204" pitchFamily="34" charset="0"/>
            </a:endParaRPr>
          </a:p>
        </p:txBody>
      </p:sp>
    </p:spTree>
    <p:custDataLst>
      <p:tags r:id="rId1"/>
    </p:custDataLst>
    <p:extLst>
      <p:ext uri="{BB962C8B-B14F-4D97-AF65-F5344CB8AC3E}">
        <p14:creationId xmlns:p14="http://schemas.microsoft.com/office/powerpoint/2010/main" val="1160942473"/>
      </p:ext>
    </p:extLst>
  </p:cSld>
  <p:clrMapOvr>
    <a:masterClrMapping/>
  </p:clrMapOvr>
  <p:transition spd="slow">
    <p:push di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650777"/>
            <a:ext cx="9067409"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Emisor y receptor</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420218"/>
            <a:ext cx="10032182" cy="1754326"/>
          </a:xfrm>
          <a:prstGeom prst="rect">
            <a:avLst/>
          </a:prstGeom>
          <a:noFill/>
        </p:spPr>
        <p:txBody>
          <a:bodyPr wrap="square">
            <a:spAutoFit/>
          </a:bodyPr>
          <a:lstStyle/>
          <a:p>
            <a:pPr algn="just" rtl="0"/>
            <a:r>
              <a:rPr lang="es-MX" dirty="0">
                <a:latin typeface="Arial" panose="020B0604020202020204" pitchFamily="34" charset="0"/>
              </a:rPr>
              <a:t>A partir de la versión 4.0 del Anexo 20, el Nombre, Domicilio fiscal y Régimen Fiscal, tanto del emisor como del receptor, se vuelven requeridos, es decir, obligatorios, y es importante que ambos se registren de acuerdo a la Lista de RFC inscritos no cancelados en el SAT.</a:t>
            </a:r>
          </a:p>
          <a:p>
            <a:pPr algn="just" rtl="0"/>
            <a:r>
              <a:rPr lang="es-MX" dirty="0">
                <a:latin typeface="Arial" panose="020B0604020202020204" pitchFamily="34" charset="0"/>
              </a:rPr>
              <a:t> </a:t>
            </a:r>
          </a:p>
          <a:p>
            <a:pPr algn="just" rtl="0"/>
            <a:r>
              <a:rPr lang="es-MX" dirty="0">
                <a:latin typeface="Arial" panose="020B0604020202020204" pitchFamily="34" charset="0"/>
              </a:rPr>
              <a:t>El nombre del Emisor y Receptor debe capturarse exactamente igual conforme se encuentre en la Constancia de Situación Fiscal (Emisor) o Cédula de Identificación Fiscal (Receptor).</a:t>
            </a:r>
          </a:p>
        </p:txBody>
      </p:sp>
      <p:pic>
        <p:nvPicPr>
          <p:cNvPr id="12" name="Imagen 11">
            <a:extLst>
              <a:ext uri="{FF2B5EF4-FFF2-40B4-BE49-F238E27FC236}">
                <a16:creationId xmlns="" xmlns:a16="http://schemas.microsoft.com/office/drawing/2014/main" id="{838D031B-F9AD-4C56-AAE6-F2D1082C6915}"/>
              </a:ext>
            </a:extLst>
          </p:cNvPr>
          <p:cNvPicPr>
            <a:picLocks noChangeAspect="1"/>
          </p:cNvPicPr>
          <p:nvPr/>
        </p:nvPicPr>
        <p:blipFill>
          <a:blip r:embed="rId4"/>
          <a:stretch>
            <a:fillRect/>
          </a:stretch>
        </p:blipFill>
        <p:spPr>
          <a:xfrm>
            <a:off x="6474627" y="3599456"/>
            <a:ext cx="4360090" cy="2447889"/>
          </a:xfrm>
          <a:prstGeom prst="rect">
            <a:avLst/>
          </a:prstGeom>
        </p:spPr>
      </p:pic>
      <p:sp>
        <p:nvSpPr>
          <p:cNvPr id="14" name="Rectángulo 13">
            <a:extLst>
              <a:ext uri="{FF2B5EF4-FFF2-40B4-BE49-F238E27FC236}">
                <a16:creationId xmlns="" xmlns:a16="http://schemas.microsoft.com/office/drawing/2014/main" id="{4811974F-61C2-44D0-8604-724C929E9176}"/>
              </a:ext>
            </a:extLst>
          </p:cNvPr>
          <p:cNvSpPr/>
          <p:nvPr/>
        </p:nvSpPr>
        <p:spPr>
          <a:xfrm>
            <a:off x="8255954" y="4960507"/>
            <a:ext cx="2578763" cy="3645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 xmlns:a16="http://schemas.microsoft.com/office/drawing/2014/main" id="{7D72808A-0EA3-488A-A291-35C603E6D3C7}"/>
              </a:ext>
            </a:extLst>
          </p:cNvPr>
          <p:cNvPicPr>
            <a:picLocks noChangeAspect="1"/>
          </p:cNvPicPr>
          <p:nvPr/>
        </p:nvPicPr>
        <p:blipFill>
          <a:blip r:embed="rId5"/>
          <a:stretch>
            <a:fillRect/>
          </a:stretch>
        </p:blipFill>
        <p:spPr>
          <a:xfrm>
            <a:off x="1727200" y="3220641"/>
            <a:ext cx="3777343" cy="2986361"/>
          </a:xfrm>
          <a:prstGeom prst="rect">
            <a:avLst/>
          </a:prstGeom>
        </p:spPr>
      </p:pic>
    </p:spTree>
    <p:custDataLst>
      <p:tags r:id="rId1"/>
    </p:custDataLst>
    <p:extLst>
      <p:ext uri="{BB962C8B-B14F-4D97-AF65-F5344CB8AC3E}">
        <p14:creationId xmlns:p14="http://schemas.microsoft.com/office/powerpoint/2010/main" val="4116611387"/>
      </p:ext>
    </p:extLst>
  </p:cSld>
  <p:clrMapOvr>
    <a:masterClrMapping/>
  </p:clrMapOvr>
  <p:transition spd="slow">
    <p:push dir="u"/>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E450DBF-1EB3-AD40-9230-B5AE0866D023}"/>
              </a:ext>
            </a:extLst>
          </p:cNvPr>
          <p:cNvSpPr txBox="1"/>
          <p:nvPr/>
        </p:nvSpPr>
        <p:spPr>
          <a:xfrm>
            <a:off x="588657" y="410662"/>
            <a:ext cx="11004073" cy="6001643"/>
          </a:xfrm>
          <a:prstGeom prst="rect">
            <a:avLst/>
          </a:prstGeom>
          <a:noFill/>
        </p:spPr>
        <p:txBody>
          <a:bodyPr wrap="square" rtlCol="0">
            <a:spAutoFit/>
          </a:bodyPr>
          <a:lstStyle/>
          <a:p>
            <a:pPr algn="ctr"/>
            <a:r>
              <a:rPr lang="es-MX" sz="2400" dirty="0" smtClean="0">
                <a:solidFill>
                  <a:schemeClr val="tx1">
                    <a:lumMod val="65000"/>
                    <a:lumOff val="35000"/>
                  </a:schemeClr>
                </a:solidFill>
                <a:latin typeface="Titillium Web" pitchFamily="2" charset="77"/>
              </a:rPr>
              <a:t>Herramientas del portal   SAT</a:t>
            </a:r>
            <a:endParaRPr lang="es-MX" sz="2400" dirty="0">
              <a:solidFill>
                <a:schemeClr val="tx1">
                  <a:lumMod val="65000"/>
                  <a:lumOff val="35000"/>
                </a:schemeClr>
              </a:solidFill>
              <a:latin typeface="Titillium Web" pitchFamily="2" charset="77"/>
            </a:endParaRPr>
          </a:p>
          <a:p>
            <a:pPr algn="ctr"/>
            <a:endParaRPr lang="es-MX" sz="2400" dirty="0">
              <a:solidFill>
                <a:schemeClr val="tx1">
                  <a:lumMod val="65000"/>
                  <a:lumOff val="35000"/>
                </a:schemeClr>
              </a:solidFill>
              <a:latin typeface="Titillium Web" pitchFamily="2" charset="77"/>
            </a:endParaRPr>
          </a:p>
          <a:p>
            <a:r>
              <a:rPr lang="es-MX" sz="2400" dirty="0" smtClean="0">
                <a:solidFill>
                  <a:schemeClr val="tx1">
                    <a:lumMod val="65000"/>
                    <a:lumOff val="35000"/>
                  </a:schemeClr>
                </a:solidFill>
                <a:latin typeface="Titillium Web" pitchFamily="2" charset="77"/>
              </a:rPr>
              <a:t>Donde puedo obtener mi Constancia </a:t>
            </a:r>
            <a:r>
              <a:rPr lang="es-MX" sz="2400" dirty="0">
                <a:solidFill>
                  <a:schemeClr val="tx1">
                    <a:lumMod val="65000"/>
                    <a:lumOff val="35000"/>
                  </a:schemeClr>
                </a:solidFill>
                <a:latin typeface="Titillium Web" pitchFamily="2" charset="77"/>
              </a:rPr>
              <a:t>de situación fiscal:</a:t>
            </a:r>
          </a:p>
          <a:p>
            <a:r>
              <a:rPr lang="es-MX" sz="2400" dirty="0">
                <a:solidFill>
                  <a:schemeClr val="tx1">
                    <a:lumMod val="65000"/>
                    <a:lumOff val="35000"/>
                  </a:schemeClr>
                </a:solidFill>
                <a:latin typeface="Titillium Web" pitchFamily="2" charset="77"/>
                <a:hlinkClick r:id="rId4"/>
              </a:rPr>
              <a:t>https://www.sat.gob.mx/aplicacion/login/53027/genera-tu-constancia-de-situacion-fiscal</a:t>
            </a:r>
            <a:r>
              <a:rPr lang="es-MX" sz="2400" dirty="0">
                <a:solidFill>
                  <a:schemeClr val="tx1">
                    <a:lumMod val="65000"/>
                    <a:lumOff val="35000"/>
                  </a:schemeClr>
                </a:solidFill>
                <a:latin typeface="Titillium Web" pitchFamily="2" charset="77"/>
              </a:rPr>
              <a:t>.</a:t>
            </a:r>
          </a:p>
          <a:p>
            <a:endParaRPr lang="es-MX" sz="2400" dirty="0">
              <a:solidFill>
                <a:schemeClr val="tx1">
                  <a:lumMod val="65000"/>
                  <a:lumOff val="35000"/>
                </a:schemeClr>
              </a:solidFill>
              <a:latin typeface="Titillium Web" pitchFamily="2" charset="77"/>
            </a:endParaRPr>
          </a:p>
          <a:p>
            <a:r>
              <a:rPr lang="es-MX" sz="2400" dirty="0" smtClean="0">
                <a:solidFill>
                  <a:schemeClr val="tx1">
                    <a:lumMod val="65000"/>
                    <a:lumOff val="35000"/>
                  </a:schemeClr>
                </a:solidFill>
                <a:latin typeface="Titillium Web" pitchFamily="2" charset="77"/>
              </a:rPr>
              <a:t>Donde puedo obtener mi Cedula </a:t>
            </a:r>
            <a:r>
              <a:rPr lang="es-MX" sz="2400" dirty="0">
                <a:solidFill>
                  <a:schemeClr val="tx1">
                    <a:lumMod val="65000"/>
                    <a:lumOff val="35000"/>
                  </a:schemeClr>
                </a:solidFill>
                <a:latin typeface="Titillium Web" pitchFamily="2" charset="77"/>
              </a:rPr>
              <a:t>de identificación fiscal:</a:t>
            </a:r>
          </a:p>
          <a:p>
            <a:r>
              <a:rPr lang="es-MX" sz="2400" dirty="0">
                <a:solidFill>
                  <a:schemeClr val="tx1">
                    <a:lumMod val="65000"/>
                    <a:lumOff val="35000"/>
                  </a:schemeClr>
                </a:solidFill>
                <a:latin typeface="Titillium Web" pitchFamily="2" charset="77"/>
                <a:hlinkClick r:id="rId5"/>
              </a:rPr>
              <a:t>https://www.sat.gob.mx/aplicacion/login/28889/obten-tu-cedula-de-identificacion-fiscal</a:t>
            </a:r>
            <a:endParaRPr lang="es-MX" sz="2400" dirty="0">
              <a:solidFill>
                <a:schemeClr val="tx1">
                  <a:lumMod val="65000"/>
                  <a:lumOff val="35000"/>
                </a:schemeClr>
              </a:solidFill>
              <a:latin typeface="Titillium Web" pitchFamily="2" charset="77"/>
            </a:endParaRP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Validador de RFC:</a:t>
            </a:r>
          </a:p>
          <a:p>
            <a:r>
              <a:rPr lang="es-MX" sz="2400" dirty="0">
                <a:solidFill>
                  <a:schemeClr val="tx1">
                    <a:lumMod val="65000"/>
                    <a:lumOff val="35000"/>
                  </a:schemeClr>
                </a:solidFill>
                <a:latin typeface="Titillium Web" pitchFamily="2" charset="77"/>
                <a:hlinkClick r:id="rId6"/>
              </a:rPr>
              <a:t>https://portalsat.plataforma.sat.gob.mx/ConsultaRFC/</a:t>
            </a:r>
            <a:endParaRPr lang="es-MX" sz="2400" dirty="0">
              <a:solidFill>
                <a:schemeClr val="tx1">
                  <a:lumMod val="65000"/>
                  <a:lumOff val="35000"/>
                </a:schemeClr>
              </a:solidFill>
              <a:latin typeface="Titillium Web" pitchFamily="2" charset="77"/>
            </a:endParaRPr>
          </a:p>
          <a:p>
            <a:endParaRPr lang="es-MX" sz="2400" dirty="0">
              <a:solidFill>
                <a:schemeClr val="tx1">
                  <a:lumMod val="65000"/>
                  <a:lumOff val="35000"/>
                </a:schemeClr>
              </a:solidFill>
              <a:latin typeface="Titillium Web" pitchFamily="2" charset="77"/>
            </a:endParaRPr>
          </a:p>
          <a:p>
            <a:r>
              <a:rPr lang="es-MX" sz="2400" dirty="0">
                <a:solidFill>
                  <a:schemeClr val="tx1">
                    <a:lumMod val="65000"/>
                    <a:lumOff val="35000"/>
                  </a:schemeClr>
                </a:solidFill>
                <a:latin typeface="Titillium Web" pitchFamily="2" charset="77"/>
              </a:rPr>
              <a:t>Validador de RFC, nombre y CP:</a:t>
            </a:r>
          </a:p>
          <a:p>
            <a:r>
              <a:rPr lang="es-MX" sz="2400" dirty="0">
                <a:solidFill>
                  <a:schemeClr val="tx1">
                    <a:lumMod val="65000"/>
                    <a:lumOff val="35000"/>
                  </a:schemeClr>
                </a:solidFill>
                <a:latin typeface="Titillium Web" pitchFamily="2" charset="77"/>
                <a:hlinkClick r:id="rId7"/>
              </a:rPr>
              <a:t>https://agsc.siat.sat.gob.mx/PTSC/ValidaRFC/</a:t>
            </a:r>
            <a:endParaRPr lang="es-MX" sz="2400" dirty="0">
              <a:solidFill>
                <a:schemeClr val="tx1">
                  <a:lumMod val="65000"/>
                  <a:lumOff val="35000"/>
                </a:schemeClr>
              </a:solidFill>
              <a:latin typeface="Titillium Web" pitchFamily="2" charset="77"/>
            </a:endParaRPr>
          </a:p>
          <a:p>
            <a:pPr algn="ctr"/>
            <a:endParaRPr lang="es-MX" sz="2400" dirty="0">
              <a:solidFill>
                <a:schemeClr val="tx1">
                  <a:lumMod val="65000"/>
                  <a:lumOff val="35000"/>
                </a:schemeClr>
              </a:solidFill>
              <a:latin typeface="Titillium Web" pitchFamily="2" charset="77"/>
            </a:endParaRPr>
          </a:p>
        </p:txBody>
      </p:sp>
    </p:spTree>
    <p:custDataLst>
      <p:tags r:id="rId1"/>
    </p:custDataLst>
    <p:extLst>
      <p:ext uri="{BB962C8B-B14F-4D97-AF65-F5344CB8AC3E}">
        <p14:creationId xmlns:p14="http://schemas.microsoft.com/office/powerpoint/2010/main" val="322056398"/>
      </p:ext>
    </p:extLst>
  </p:cSld>
  <p:clrMapOvr>
    <a:masterClrMapping/>
  </p:clrMapOvr>
  <p:transition spd="slow">
    <p:push dir="u"/>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761981" y="662925"/>
            <a:ext cx="9067409" cy="707886"/>
          </a:xfrm>
          <a:prstGeom prst="rect">
            <a:avLst/>
          </a:prstGeom>
          <a:noFill/>
        </p:spPr>
        <p:txBody>
          <a:bodyPr wrap="square" rtlCol="0">
            <a:spAutoFit/>
          </a:bodyPr>
          <a:lstStyle/>
          <a:p>
            <a:r>
              <a:rPr lang="es-MX" sz="4000" b="1" dirty="0">
                <a:solidFill>
                  <a:schemeClr val="accent1">
                    <a:lumMod val="75000"/>
                  </a:schemeClr>
                </a:solidFill>
                <a:latin typeface="Titillium Web" pitchFamily="2" charset="77"/>
              </a:rPr>
              <a:t>F9 – Validar RFC en portal del SAT</a:t>
            </a:r>
          </a:p>
        </p:txBody>
      </p:sp>
      <p:sp>
        <p:nvSpPr>
          <p:cNvPr id="6" name="CuadroTexto 5">
            <a:extLst>
              <a:ext uri="{FF2B5EF4-FFF2-40B4-BE49-F238E27FC236}">
                <a16:creationId xmlns="" xmlns:a16="http://schemas.microsoft.com/office/drawing/2014/main" id="{BD219571-259F-4726-25A1-D6E1749D1094}"/>
              </a:ext>
            </a:extLst>
          </p:cNvPr>
          <p:cNvSpPr txBox="1"/>
          <p:nvPr/>
        </p:nvSpPr>
        <p:spPr>
          <a:xfrm>
            <a:off x="1117599" y="1595741"/>
            <a:ext cx="10032182" cy="1200329"/>
          </a:xfrm>
          <a:prstGeom prst="rect">
            <a:avLst/>
          </a:prstGeom>
          <a:noFill/>
        </p:spPr>
        <p:txBody>
          <a:bodyPr wrap="square">
            <a:spAutoFit/>
          </a:bodyPr>
          <a:lstStyle/>
          <a:p>
            <a:pPr algn="just" rtl="0"/>
            <a:endParaRPr lang="es-MX" dirty="0" smtClean="0">
              <a:latin typeface="Arial" panose="020B0604020202020204" pitchFamily="34" charset="0"/>
            </a:endParaRPr>
          </a:p>
          <a:p>
            <a:pPr algn="just" rtl="0"/>
            <a:r>
              <a:rPr lang="es-MX" dirty="0" smtClean="0">
                <a:latin typeface="Arial" panose="020B0604020202020204" pitchFamily="34" charset="0"/>
              </a:rPr>
              <a:t>Para validar </a:t>
            </a:r>
            <a:r>
              <a:rPr lang="es-MX" dirty="0">
                <a:latin typeface="Arial" panose="020B0604020202020204" pitchFamily="34" charset="0"/>
              </a:rPr>
              <a:t>el R.F.C. del empleado por medio del F9, </a:t>
            </a:r>
            <a:r>
              <a:rPr lang="es-MX" dirty="0" smtClean="0">
                <a:latin typeface="Arial" panose="020B0604020202020204" pitchFamily="34" charset="0"/>
              </a:rPr>
              <a:t>este se copiará en memoria  </a:t>
            </a:r>
            <a:r>
              <a:rPr lang="es-MX" dirty="0">
                <a:latin typeface="Arial" panose="020B0604020202020204" pitchFamily="34" charset="0"/>
              </a:rPr>
              <a:t>de forma automática el RFC del empleado y se abrirá la pagina oficial del SAT justo en el Validador de </a:t>
            </a:r>
            <a:r>
              <a:rPr lang="es-MX" dirty="0" err="1">
                <a:latin typeface="Arial" panose="020B0604020202020204" pitchFamily="34" charset="0"/>
              </a:rPr>
              <a:t>RFC's</a:t>
            </a:r>
            <a:r>
              <a:rPr lang="es-MX" dirty="0">
                <a:latin typeface="Arial" panose="020B0604020202020204" pitchFamily="34" charset="0"/>
              </a:rPr>
              <a:t> y confirmar que se encuentre en la Lista de RFC inscritos no cancelados del SAT.</a:t>
            </a:r>
          </a:p>
        </p:txBody>
      </p:sp>
      <p:pic>
        <p:nvPicPr>
          <p:cNvPr id="3074" name="Picture 2">
            <a:extLst>
              <a:ext uri="{FF2B5EF4-FFF2-40B4-BE49-F238E27FC236}">
                <a16:creationId xmlns="" xmlns:a16="http://schemas.microsoft.com/office/drawing/2014/main" id="{D642D502-9DFE-2C1D-A05B-4F4238CBFB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7990" y="2997298"/>
            <a:ext cx="7391400" cy="32099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95183035"/>
      </p:ext>
    </p:extLst>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Presentació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3772</TotalTime>
  <Words>1705</Words>
  <Application>Microsoft Office PowerPoint</Application>
  <PresentationFormat>Personalizado</PresentationFormat>
  <Paragraphs>344</Paragraphs>
  <Slides>105</Slides>
  <Notes>8</Notes>
  <HiddenSlides>1</HiddenSlides>
  <MMClips>0</MMClips>
  <ScaleCrop>false</ScaleCrop>
  <HeadingPairs>
    <vt:vector size="6" baseType="variant">
      <vt:variant>
        <vt:lpstr>Tema</vt:lpstr>
      </vt:variant>
      <vt:variant>
        <vt:i4>2</vt:i4>
      </vt:variant>
      <vt:variant>
        <vt:lpstr>Servidores OLE incrustados</vt:lpstr>
      </vt:variant>
      <vt:variant>
        <vt:i4>1</vt:i4>
      </vt:variant>
      <vt:variant>
        <vt:lpstr>Títulos de diapositiva</vt:lpstr>
      </vt:variant>
      <vt:variant>
        <vt:i4>105</vt:i4>
      </vt:variant>
    </vt:vector>
  </HeadingPairs>
  <TitlesOfParts>
    <vt:vector size="108" baseType="lpstr">
      <vt:lpstr>Diseño personalizado</vt:lpstr>
      <vt:lpstr>Presentación1</vt:lpstr>
      <vt:lpstr>Adobe Acrobat Document</vt:lpstr>
      <vt:lpstr>Presentación de PowerPoint</vt:lpstr>
      <vt:lpstr>Presentación de PowerPoint</vt:lpstr>
      <vt:lpstr>Plazos y convivencia de versiones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Emisor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Documento</vt:lpstr>
      <vt:lpstr>Objeto Impuesto</vt:lpstr>
      <vt:lpstr>Presentación de PowerPoint</vt:lpstr>
      <vt:lpstr>Presentación de PowerPoint</vt:lpstr>
      <vt:lpstr>Facturación Global</vt:lpstr>
      <vt:lpstr>Conceptos</vt:lpstr>
      <vt:lpstr>Receptor</vt:lpstr>
      <vt:lpstr>Documento</vt:lpstr>
      <vt:lpstr>Documento</vt:lpstr>
      <vt:lpstr>Facturación Global nota</vt:lpstr>
      <vt:lpstr>Presentación de PowerPoint</vt:lpstr>
      <vt:lpstr>Errores en nominas </vt:lpstr>
      <vt:lpstr>Presentación de PowerPoint</vt:lpstr>
      <vt:lpstr>Presentación de PowerPoint</vt:lpstr>
      <vt:lpstr>Presentación de PowerPoint</vt:lpstr>
      <vt:lpstr>Presentación de PowerPoint</vt:lpstr>
      <vt:lpstr>Presentación de PowerPoint</vt:lpstr>
      <vt:lpstr>Presentación de PowerPoint</vt:lpstr>
      <vt:lpstr>Escenario para cancelar sin aceptación</vt:lpstr>
      <vt:lpstr>Proceso de cancelación</vt:lpstr>
      <vt:lpstr>Presentación de PowerPoint</vt:lpstr>
      <vt:lpstr>Presentación de PowerPoint</vt:lpstr>
      <vt:lpstr>Presentación de PowerPoint</vt:lpstr>
      <vt:lpstr>Diagrama del proceso 2. Comprobante emitido con error y sin relación </vt:lpstr>
      <vt:lpstr>Presentación de PowerPoint</vt:lpstr>
      <vt:lpstr>Presentación de PowerPoint</vt:lpstr>
      <vt:lpstr>Presentación de PowerPoint</vt:lpstr>
      <vt:lpstr>Presentación de PowerPoint</vt:lpstr>
      <vt:lpstr>Escenario 1: Comprobante emitido con errores con relación</vt:lpstr>
      <vt:lpstr>Diagrama del proceso 1. Comprobante emitido con error y con relación </vt:lpstr>
      <vt:lpstr>No cancela , error del sistema ?</vt:lpstr>
      <vt:lpstr>Presentación de PowerPoint</vt:lpstr>
      <vt:lpstr>Presentación de PowerPoint</vt:lpstr>
      <vt:lpstr>Presentación de PowerPoint</vt:lpstr>
      <vt:lpstr>Presentación de PowerPoint</vt:lpstr>
      <vt:lpstr>Presentación de PowerPoint</vt:lpstr>
      <vt:lpstr>FACTURA A PUBLICO GENERAL </vt:lpstr>
      <vt:lpstr>FACTURA A PUBLICO GENERAL REQUISITOS</vt:lpstr>
      <vt:lpstr>Alta de cliente publico general</vt:lpstr>
      <vt:lpstr>Alta de cliente publico general</vt:lpstr>
      <vt:lpstr>Presentación de PowerPoint</vt:lpstr>
      <vt:lpstr>Presentación de PowerPoint</vt:lpstr>
      <vt:lpstr>Presentación de PowerPoint</vt:lpstr>
      <vt:lpstr>Facturación Global</vt:lpstr>
      <vt:lpstr>Conceptos</vt:lpstr>
      <vt:lpstr>Receptor</vt:lpstr>
      <vt:lpstr>Documento</vt:lpstr>
      <vt:lpstr>Documento</vt:lpstr>
      <vt:lpstr>Facturación Global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Jesús Daniel López Jiménez</dc:creator>
  <cp:lastModifiedBy>pcsolucion</cp:lastModifiedBy>
  <cp:revision>180</cp:revision>
  <dcterms:created xsi:type="dcterms:W3CDTF">2022-01-17T18:55:40Z</dcterms:created>
  <dcterms:modified xsi:type="dcterms:W3CDTF">2023-02-22T21:05:32Z</dcterms:modified>
</cp:coreProperties>
</file>