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8606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1476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411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1208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1555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009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208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2000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2847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160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615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81190-7761-42EF-BAFC-85AF28A2D8F8}" type="datetimeFigureOut">
              <a:rPr lang="es-MX" smtClean="0"/>
              <a:t>02/05/2023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27C4A-A0F9-43FC-87CF-9A31DBE853E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264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35371" cy="693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92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4995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3411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38198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2851783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19686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02135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09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5447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80474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49163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1749676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Panorámica</PresentationFormat>
  <Paragraphs>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DESING</dc:creator>
  <cp:lastModifiedBy>DESING</cp:lastModifiedBy>
  <cp:revision>1</cp:revision>
  <dcterms:created xsi:type="dcterms:W3CDTF">2023-05-02T22:00:13Z</dcterms:created>
  <dcterms:modified xsi:type="dcterms:W3CDTF">2023-05-02T22:03:07Z</dcterms:modified>
</cp:coreProperties>
</file>